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4" r:id="rId2"/>
  </p:sldMasterIdLst>
  <p:notesMasterIdLst>
    <p:notesMasterId r:id="rId25"/>
  </p:notesMasterIdLst>
  <p:sldIdLst>
    <p:sldId id="256" r:id="rId3"/>
    <p:sldId id="260" r:id="rId4"/>
    <p:sldId id="275" r:id="rId5"/>
    <p:sldId id="335" r:id="rId6"/>
    <p:sldId id="259" r:id="rId7"/>
    <p:sldId id="305" r:id="rId8"/>
    <p:sldId id="333" r:id="rId9"/>
    <p:sldId id="315" r:id="rId10"/>
    <p:sldId id="262" r:id="rId11"/>
    <p:sldId id="263" r:id="rId12"/>
    <p:sldId id="318" r:id="rId13"/>
    <p:sldId id="319" r:id="rId14"/>
    <p:sldId id="320" r:id="rId15"/>
    <p:sldId id="271" r:id="rId16"/>
    <p:sldId id="324" r:id="rId17"/>
    <p:sldId id="321" r:id="rId18"/>
    <p:sldId id="325" r:id="rId19"/>
    <p:sldId id="326" r:id="rId20"/>
    <p:sldId id="322" r:id="rId21"/>
    <p:sldId id="1753" r:id="rId22"/>
    <p:sldId id="1754" r:id="rId23"/>
    <p:sldId id="1755"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Englebert" panose="020B0604020202020204" charset="0"/>
      <p:regular r:id="rId30"/>
    </p:embeddedFont>
    <p:embeddedFont>
      <p:font typeface="Oswald Regular" panose="020B0604020202020204" charset="0"/>
      <p:regular r:id="rId31"/>
    </p:embeddedFont>
    <p:embeddedFont>
      <p:font typeface="Roboto Slab Light" pitchFamily="2" charset="0"/>
      <p:regular r:id="rId32"/>
      <p:bold r:id="rId33"/>
    </p:embeddedFont>
    <p:embeddedFont>
      <p:font typeface="Zilla Slab Light" panose="020B0604020202020204" charset="0"/>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73">
          <p15:clr>
            <a:srgbClr val="A4A3A4"/>
          </p15:clr>
        </p15:guide>
        <p15:guide id="2" pos="291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FF"/>
    <a:srgbClr val="EEFF9B"/>
    <a:srgbClr val="D4FE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88" d="100"/>
          <a:sy n="88" d="100"/>
        </p:scale>
        <p:origin x="608" y="44"/>
      </p:cViewPr>
      <p:guideLst>
        <p:guide orient="horz" pos="73"/>
        <p:guide pos="29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21" Type="http://schemas.openxmlformats.org/officeDocument/2006/relationships/slide" Target="slides/slide19.xml"/><Relationship Id="rId34"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hdphoto2.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eg>
</file>

<file path=ppt/media/image9.pn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73830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5540b6adc3_2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5540b6adc3_2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540b6adc3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5540b6adc3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4d0e54301_1_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4d0e54301_1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55320d76d5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55320d76d5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540b6adc3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5540b6adc3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55320d76d5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55320d76d5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540b6adc3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5540b6adc3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4d0e54301_1_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4d0e54301_1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55320d76d5_1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55320d76d5_1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5540b6adc3_2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5540b6adc3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5540b6adc3_2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5540b6adc3_2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5540b6adc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5540b6adc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4d0e54301_1_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4d0e54301_1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5540b6adc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5540b6adc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4d0e54301_1_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4d0e54301_1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5540b6adc3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5540b6adc3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5540b6adc3_2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5540b6adc3_2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TLE OPENING" type="title">
  <p:cSld name="TITLE">
    <p:bg>
      <p:bgPr>
        <a:solidFill>
          <a:srgbClr val="AFA8D0"/>
        </a:solidFill>
        <a:effectLst/>
      </p:bgPr>
    </p:bg>
    <p:spTree>
      <p:nvGrpSpPr>
        <p:cNvPr id="1" name="Shape 9"/>
        <p:cNvGrpSpPr/>
        <p:nvPr/>
      </p:nvGrpSpPr>
      <p:grpSpPr>
        <a:xfrm>
          <a:off x="0" y="0"/>
          <a:ext cx="0" cy="0"/>
          <a:chOff x="0" y="0"/>
          <a:chExt cx="0" cy="0"/>
        </a:xfrm>
      </p:grpSpPr>
      <p:sp>
        <p:nvSpPr>
          <p:cNvPr id="10" name="Google Shape;10;p2"/>
          <p:cNvSpPr/>
          <p:nvPr/>
        </p:nvSpPr>
        <p:spPr>
          <a:xfrm>
            <a:off x="18639" y="150798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8639" y="2419108"/>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flipH="1">
            <a:off x="-118475" y="3119750"/>
            <a:ext cx="8706900" cy="1008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9000"/>
              <a:buFont typeface="Englebert" panose="02000506000000020004"/>
              <a:buNone/>
              <a:defRPr sz="9000">
                <a:latin typeface="Englebert" panose="02000506000000020004"/>
                <a:ea typeface="Englebert" panose="02000506000000020004"/>
                <a:cs typeface="Englebert" panose="02000506000000020004"/>
                <a:sym typeface="Englebert" panose="02000506000000020004"/>
              </a:defRPr>
            </a:lvl1pPr>
            <a:lvl2pPr lvl="1" algn="ctr" rtl="0">
              <a:spcBef>
                <a:spcPts val="0"/>
              </a:spcBef>
              <a:spcAft>
                <a:spcPts val="0"/>
              </a:spcAft>
              <a:buClr>
                <a:srgbClr val="FFFFFF"/>
              </a:buClr>
              <a:buSzPts val="7200"/>
              <a:buNone/>
              <a:defRPr sz="7200">
                <a:solidFill>
                  <a:srgbClr val="FFFFFF"/>
                </a:solidFill>
              </a:defRPr>
            </a:lvl2pPr>
            <a:lvl3pPr lvl="2" algn="ctr" rtl="0">
              <a:spcBef>
                <a:spcPts val="0"/>
              </a:spcBef>
              <a:spcAft>
                <a:spcPts val="0"/>
              </a:spcAft>
              <a:buClr>
                <a:srgbClr val="FFFFFF"/>
              </a:buClr>
              <a:buSzPts val="7200"/>
              <a:buNone/>
              <a:defRPr sz="7200">
                <a:solidFill>
                  <a:srgbClr val="FFFFFF"/>
                </a:solidFill>
              </a:defRPr>
            </a:lvl3pPr>
            <a:lvl4pPr lvl="3" algn="ctr" rtl="0">
              <a:spcBef>
                <a:spcPts val="0"/>
              </a:spcBef>
              <a:spcAft>
                <a:spcPts val="0"/>
              </a:spcAft>
              <a:buClr>
                <a:srgbClr val="FFFFFF"/>
              </a:buClr>
              <a:buSzPts val="7200"/>
              <a:buNone/>
              <a:defRPr sz="7200">
                <a:solidFill>
                  <a:srgbClr val="FFFFFF"/>
                </a:solidFill>
              </a:defRPr>
            </a:lvl4pPr>
            <a:lvl5pPr lvl="4" algn="ctr" rtl="0">
              <a:spcBef>
                <a:spcPts val="0"/>
              </a:spcBef>
              <a:spcAft>
                <a:spcPts val="0"/>
              </a:spcAft>
              <a:buClr>
                <a:srgbClr val="FFFFFF"/>
              </a:buClr>
              <a:buSzPts val="7200"/>
              <a:buNone/>
              <a:defRPr sz="7200">
                <a:solidFill>
                  <a:srgbClr val="FFFFFF"/>
                </a:solidFill>
              </a:defRPr>
            </a:lvl5pPr>
            <a:lvl6pPr lvl="5" algn="ctr" rtl="0">
              <a:spcBef>
                <a:spcPts val="0"/>
              </a:spcBef>
              <a:spcAft>
                <a:spcPts val="0"/>
              </a:spcAft>
              <a:buClr>
                <a:srgbClr val="FFFFFF"/>
              </a:buClr>
              <a:buSzPts val="7200"/>
              <a:buNone/>
              <a:defRPr sz="7200">
                <a:solidFill>
                  <a:srgbClr val="FFFFFF"/>
                </a:solidFill>
              </a:defRPr>
            </a:lvl6pPr>
            <a:lvl7pPr lvl="6" algn="ctr" rtl="0">
              <a:spcBef>
                <a:spcPts val="0"/>
              </a:spcBef>
              <a:spcAft>
                <a:spcPts val="0"/>
              </a:spcAft>
              <a:buClr>
                <a:srgbClr val="FFFFFF"/>
              </a:buClr>
              <a:buSzPts val="7200"/>
              <a:buNone/>
              <a:defRPr sz="7200">
                <a:solidFill>
                  <a:srgbClr val="FFFFFF"/>
                </a:solidFill>
              </a:defRPr>
            </a:lvl7pPr>
            <a:lvl8pPr lvl="7" algn="ctr" rtl="0">
              <a:spcBef>
                <a:spcPts val="0"/>
              </a:spcBef>
              <a:spcAft>
                <a:spcPts val="0"/>
              </a:spcAft>
              <a:buClr>
                <a:srgbClr val="FFFFFF"/>
              </a:buClr>
              <a:buSzPts val="7200"/>
              <a:buNone/>
              <a:defRPr sz="7200">
                <a:solidFill>
                  <a:srgbClr val="FFFFFF"/>
                </a:solidFill>
              </a:defRPr>
            </a:lvl8pPr>
            <a:lvl9pPr lvl="8" algn="ctr" rtl="0">
              <a:spcBef>
                <a:spcPts val="0"/>
              </a:spcBef>
              <a:spcAft>
                <a:spcPts val="0"/>
              </a:spcAft>
              <a:buClr>
                <a:srgbClr val="FFFFFF"/>
              </a:buClr>
              <a:buSzPts val="7200"/>
              <a:buNone/>
              <a:defRPr sz="7200">
                <a:solidFill>
                  <a:srgbClr val="FFFFFF"/>
                </a:solidFill>
              </a:defRPr>
            </a:lvl9pPr>
          </a:lstStyle>
          <a:p>
            <a:endParaRPr/>
          </a:p>
        </p:txBody>
      </p:sp>
      <p:sp>
        <p:nvSpPr>
          <p:cNvPr id="15" name="Google Shape;15;p2"/>
          <p:cNvSpPr txBox="1">
            <a:spLocks noGrp="1"/>
          </p:cNvSpPr>
          <p:nvPr>
            <p:ph type="subTitle" idx="1"/>
          </p:nvPr>
        </p:nvSpPr>
        <p:spPr>
          <a:xfrm flipH="1">
            <a:off x="5480125" y="3772325"/>
            <a:ext cx="3108300" cy="5265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Font typeface="Zilla Slab Light"/>
              <a:buNone/>
              <a:defRPr sz="1200">
                <a:latin typeface="Zilla Slab Light"/>
                <a:ea typeface="Zilla Slab Light"/>
                <a:cs typeface="Zilla Slab Light"/>
                <a:sym typeface="Zilla Slab Light"/>
              </a:defRPr>
            </a:lvl1pPr>
            <a:lvl2pPr lvl="1"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2pPr>
            <a:lvl3pPr lvl="2"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3pPr>
            <a:lvl4pPr lvl="3"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4pPr>
            <a:lvl5pPr lvl="4"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5pPr>
            <a:lvl6pPr lvl="5"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6pPr>
            <a:lvl7pPr lvl="6"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7pPr>
            <a:lvl8pPr lvl="7"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8pPr>
            <a:lvl9pPr lvl="8"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SUBTITLE 5">
  <p:cSld name="CUSTOM_1_1_1_2_2_1_1">
    <p:bg>
      <p:bgPr>
        <a:solidFill>
          <a:srgbClr val="AFA8D0"/>
        </a:solidFill>
        <a:effectLst/>
      </p:bgPr>
    </p:bg>
    <p:spTree>
      <p:nvGrpSpPr>
        <p:cNvPr id="1" name="Shape 115"/>
        <p:cNvGrpSpPr/>
        <p:nvPr/>
      </p:nvGrpSpPr>
      <p:grpSpPr>
        <a:xfrm>
          <a:off x="0" y="0"/>
          <a:ext cx="0" cy="0"/>
          <a:chOff x="0" y="0"/>
          <a:chExt cx="0" cy="0"/>
        </a:xfrm>
      </p:grpSpPr>
      <p:pic>
        <p:nvPicPr>
          <p:cNvPr id="116" name="Google Shape;116;p20"/>
          <p:cNvPicPr preferRelativeResize="0"/>
          <p:nvPr/>
        </p:nvPicPr>
        <p:blipFill rotWithShape="1">
          <a:blip r:embed="rId2"/>
          <a:srcRect r="20420"/>
          <a:stretch>
            <a:fillRect/>
          </a:stretch>
        </p:blipFill>
        <p:spPr>
          <a:xfrm>
            <a:off x="-22202" y="0"/>
            <a:ext cx="5851430" cy="4136001"/>
          </a:xfrm>
          <a:prstGeom prst="rect">
            <a:avLst/>
          </a:prstGeom>
          <a:noFill/>
          <a:ln>
            <a:noFill/>
          </a:ln>
        </p:spPr>
      </p:pic>
      <p:sp>
        <p:nvSpPr>
          <p:cNvPr id="117" name="Google Shape;117;p20"/>
          <p:cNvSpPr txBox="1">
            <a:spLocks noGrp="1"/>
          </p:cNvSpPr>
          <p:nvPr>
            <p:ph type="title" hasCustomPrompt="1"/>
          </p:nvPr>
        </p:nvSpPr>
        <p:spPr>
          <a:xfrm flipH="1">
            <a:off x="6480625" y="1543250"/>
            <a:ext cx="2051100" cy="12807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7200"/>
              <a:buNone/>
              <a:defRPr sz="7200"/>
            </a:lvl1pPr>
            <a:lvl2pPr lvl="1"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118" name="Google Shape;118;p20"/>
          <p:cNvSpPr txBox="1">
            <a:spLocks noGrp="1"/>
          </p:cNvSpPr>
          <p:nvPr>
            <p:ph type="ctrTitle" idx="2"/>
          </p:nvPr>
        </p:nvSpPr>
        <p:spPr>
          <a:xfrm flipH="1">
            <a:off x="1710625" y="2601875"/>
            <a:ext cx="6821100" cy="121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6000"/>
            </a:lvl1pPr>
            <a:lvl2pPr lvl="1" algn="r" rtl="0">
              <a:spcBef>
                <a:spcPts val="0"/>
              </a:spcBef>
              <a:spcAft>
                <a:spcPts val="0"/>
              </a:spcAft>
              <a:buClr>
                <a:srgbClr val="434343"/>
              </a:buClr>
              <a:buSzPts val="6000"/>
              <a:buNone/>
              <a:defRPr sz="6000">
                <a:solidFill>
                  <a:srgbClr val="434343"/>
                </a:solidFill>
              </a:defRPr>
            </a:lvl2pPr>
            <a:lvl3pPr lvl="2" algn="r" rtl="0">
              <a:spcBef>
                <a:spcPts val="0"/>
              </a:spcBef>
              <a:spcAft>
                <a:spcPts val="0"/>
              </a:spcAft>
              <a:buClr>
                <a:srgbClr val="434343"/>
              </a:buClr>
              <a:buSzPts val="6000"/>
              <a:buNone/>
              <a:defRPr sz="6000">
                <a:solidFill>
                  <a:srgbClr val="434343"/>
                </a:solidFill>
              </a:defRPr>
            </a:lvl3pPr>
            <a:lvl4pPr lvl="3" algn="r" rtl="0">
              <a:spcBef>
                <a:spcPts val="0"/>
              </a:spcBef>
              <a:spcAft>
                <a:spcPts val="0"/>
              </a:spcAft>
              <a:buClr>
                <a:srgbClr val="434343"/>
              </a:buClr>
              <a:buSzPts val="6000"/>
              <a:buNone/>
              <a:defRPr sz="6000">
                <a:solidFill>
                  <a:srgbClr val="434343"/>
                </a:solidFill>
              </a:defRPr>
            </a:lvl4pPr>
            <a:lvl5pPr lvl="4" algn="r" rtl="0">
              <a:spcBef>
                <a:spcPts val="0"/>
              </a:spcBef>
              <a:spcAft>
                <a:spcPts val="0"/>
              </a:spcAft>
              <a:buClr>
                <a:srgbClr val="434343"/>
              </a:buClr>
              <a:buSzPts val="6000"/>
              <a:buNone/>
              <a:defRPr sz="6000">
                <a:solidFill>
                  <a:srgbClr val="434343"/>
                </a:solidFill>
              </a:defRPr>
            </a:lvl5pPr>
            <a:lvl6pPr lvl="5" algn="r" rtl="0">
              <a:spcBef>
                <a:spcPts val="0"/>
              </a:spcBef>
              <a:spcAft>
                <a:spcPts val="0"/>
              </a:spcAft>
              <a:buClr>
                <a:srgbClr val="434343"/>
              </a:buClr>
              <a:buSzPts val="6000"/>
              <a:buNone/>
              <a:defRPr sz="6000">
                <a:solidFill>
                  <a:srgbClr val="434343"/>
                </a:solidFill>
              </a:defRPr>
            </a:lvl6pPr>
            <a:lvl7pPr lvl="6" algn="r" rtl="0">
              <a:spcBef>
                <a:spcPts val="0"/>
              </a:spcBef>
              <a:spcAft>
                <a:spcPts val="0"/>
              </a:spcAft>
              <a:buClr>
                <a:srgbClr val="434343"/>
              </a:buClr>
              <a:buSzPts val="6000"/>
              <a:buNone/>
              <a:defRPr sz="6000">
                <a:solidFill>
                  <a:srgbClr val="434343"/>
                </a:solidFill>
              </a:defRPr>
            </a:lvl7pPr>
            <a:lvl8pPr lvl="7" algn="r" rtl="0">
              <a:spcBef>
                <a:spcPts val="0"/>
              </a:spcBef>
              <a:spcAft>
                <a:spcPts val="0"/>
              </a:spcAft>
              <a:buClr>
                <a:srgbClr val="434343"/>
              </a:buClr>
              <a:buSzPts val="6000"/>
              <a:buNone/>
              <a:defRPr sz="6000">
                <a:solidFill>
                  <a:srgbClr val="434343"/>
                </a:solidFill>
              </a:defRPr>
            </a:lvl8pPr>
            <a:lvl9pPr lvl="8" algn="r" rtl="0">
              <a:spcBef>
                <a:spcPts val="0"/>
              </a:spcBef>
              <a:spcAft>
                <a:spcPts val="0"/>
              </a:spcAft>
              <a:buClr>
                <a:srgbClr val="434343"/>
              </a:buClr>
              <a:buSzPts val="6000"/>
              <a:buNone/>
              <a:defRPr sz="6000">
                <a:solidFill>
                  <a:srgbClr val="434343"/>
                </a:solidFill>
              </a:defRPr>
            </a:lvl9pPr>
          </a:lstStyle>
          <a:p>
            <a:endParaRPr/>
          </a:p>
        </p:txBody>
      </p:sp>
      <p:sp>
        <p:nvSpPr>
          <p:cNvPr id="119" name="Google Shape;119;p20"/>
          <p:cNvSpPr txBox="1">
            <a:spLocks noGrp="1"/>
          </p:cNvSpPr>
          <p:nvPr>
            <p:ph type="subTitle" idx="1"/>
          </p:nvPr>
        </p:nvSpPr>
        <p:spPr>
          <a:xfrm>
            <a:off x="5423425" y="3609500"/>
            <a:ext cx="3108300" cy="5265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Font typeface="Zilla Slab Light"/>
              <a:buNone/>
              <a:defRPr sz="1200">
                <a:latin typeface="Zilla Slab Light"/>
                <a:ea typeface="Zilla Slab Light"/>
                <a:cs typeface="Zilla Slab Light"/>
                <a:sym typeface="Zilla Slab Light"/>
              </a:defRPr>
            </a:lvl1pPr>
            <a:lvl2pPr lvl="1"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2pPr>
            <a:lvl3pPr lvl="2"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3pPr>
            <a:lvl4pPr lvl="3"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4pPr>
            <a:lvl5pPr lvl="4"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5pPr>
            <a:lvl6pPr lvl="5"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6pPr>
            <a:lvl7pPr lvl="6"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7pPr>
            <a:lvl8pPr lvl="7"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8pPr>
            <a:lvl9pPr lvl="8"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_1_1_2_1_1_1_1_1_1_1_1_1_3_2_1">
    <p:bg>
      <p:bgPr>
        <a:blipFill>
          <a:blip r:embed="rId2"/>
          <a:stretch>
            <a:fillRect/>
          </a:stretch>
        </a:blipFill>
        <a:effectLst/>
      </p:bgPr>
    </p:bg>
    <p:spTree>
      <p:nvGrpSpPr>
        <p:cNvPr id="1" name="Shape 1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1_1_1_2_1_1_1_1_1_1_1_1_1_3_2_1_1">
    <p:bg>
      <p:bgPr>
        <a:solidFill>
          <a:srgbClr val="AFA8D0"/>
        </a:solidFill>
        <a:effectLst/>
      </p:bgPr>
    </p:bg>
    <p:spTree>
      <p:nvGrpSpPr>
        <p:cNvPr id="1" name="Shape 138"/>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p:cSld name="CUSTOM_1_1_1_2_1_1_1_1_1_1_1_1_1_3_1">
    <p:bg>
      <p:bgPr>
        <a:noFill/>
        <a:effectLst/>
      </p:bgPr>
    </p:bg>
    <p:spTree>
      <p:nvGrpSpPr>
        <p:cNvPr id="1" name="Shape 139"/>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vi-VN"/>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vi-VN"/>
          </a:p>
        </p:txBody>
      </p:sp>
      <p:sp>
        <p:nvSpPr>
          <p:cNvPr id="4" name="Rectangle 4"/>
          <p:cNvSpPr>
            <a:spLocks noGrp="1" noChangeArrowheads="1"/>
          </p:cNvSpPr>
          <p:nvPr>
            <p:ph type="dt" sz="half" idx="10"/>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5" name="Rectangle 5"/>
          <p:cNvSpPr>
            <a:spLocks noGrp="1" noChangeArrowheads="1"/>
          </p:cNvSpPr>
          <p:nvPr>
            <p:ph type="ftr" sz="quarter" idx="11"/>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6" name="Rectangle 6"/>
          <p:cNvSpPr>
            <a:spLocks noGrp="1" noChangeArrowheads="1"/>
          </p:cNvSpPr>
          <p:nvPr>
            <p:ph type="sldNum" sz="quarter" idx="12"/>
          </p:nvPr>
        </p:nvSpPr>
        <p:spPr>
          <a:ln/>
        </p:spPr>
        <p:txBody>
          <a:bodyPr/>
          <a:lstStyle>
            <a:lvl1pPr>
              <a:defRPr/>
            </a:lvl1pPr>
          </a:lstStyle>
          <a:p>
            <a:pPr defTabSz="685800" fontAlgn="base">
              <a:spcBef>
                <a:spcPct val="0"/>
              </a:spcBef>
              <a:spcAft>
                <a:spcPct val="0"/>
              </a:spcAft>
              <a:buClrTx/>
              <a:defRPr/>
            </a:pPr>
            <a:fld id="{0140CA9A-6096-4D4D-9DD6-E31888E8D44A}"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0098297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Rectangle 4"/>
          <p:cNvSpPr>
            <a:spLocks noGrp="1" noChangeArrowheads="1"/>
          </p:cNvSpPr>
          <p:nvPr>
            <p:ph type="dt" sz="half" idx="10"/>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5" name="Rectangle 5"/>
          <p:cNvSpPr>
            <a:spLocks noGrp="1" noChangeArrowheads="1"/>
          </p:cNvSpPr>
          <p:nvPr>
            <p:ph type="ftr" sz="quarter" idx="11"/>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6" name="Rectangle 6"/>
          <p:cNvSpPr>
            <a:spLocks noGrp="1" noChangeArrowheads="1"/>
          </p:cNvSpPr>
          <p:nvPr>
            <p:ph type="sldNum" sz="quarter" idx="12"/>
          </p:nvPr>
        </p:nvSpPr>
        <p:spPr>
          <a:ln/>
        </p:spPr>
        <p:txBody>
          <a:bodyPr/>
          <a:lstStyle>
            <a:lvl1pPr>
              <a:defRPr/>
            </a:lvl1pPr>
          </a:lstStyle>
          <a:p>
            <a:pPr defTabSz="685800" fontAlgn="base">
              <a:spcBef>
                <a:spcPct val="0"/>
              </a:spcBef>
              <a:spcAft>
                <a:spcPct val="0"/>
              </a:spcAft>
              <a:buClrTx/>
              <a:defRPr/>
            </a:pPr>
            <a:fld id="{1A0ECC15-1CCF-4AFA-AFC5-C23EDDBB857B}"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4013545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vi-VN"/>
          </a:p>
        </p:txBody>
      </p:sp>
      <p:sp>
        <p:nvSpPr>
          <p:cNvPr id="3" name="Text Placeholder 2"/>
          <p:cNvSpPr>
            <a:spLocks noGrp="1"/>
          </p:cNvSpPr>
          <p:nvPr>
            <p:ph type="body" idx="1"/>
          </p:nvPr>
        </p:nvSpPr>
        <p:spPr>
          <a:xfrm>
            <a:off x="623888" y="3442098"/>
            <a:ext cx="7886700" cy="1125140"/>
          </a:xfrm>
        </p:spPr>
        <p:txBody>
          <a:bodyPr/>
          <a:lstStyle>
            <a:lvl1pPr marL="0" indent="0">
              <a:buNone/>
              <a:defRPr sz="1800"/>
            </a:lvl1pPr>
            <a:lvl2pPr marL="342900" indent="0">
              <a:buNone/>
              <a:defRPr sz="1500"/>
            </a:lvl2pPr>
            <a:lvl3pPr marL="685800" indent="0">
              <a:buNone/>
              <a:defRPr sz="135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a:t>Edit Master text styles</a:t>
            </a:r>
          </a:p>
        </p:txBody>
      </p:sp>
      <p:sp>
        <p:nvSpPr>
          <p:cNvPr id="4" name="Rectangle 4"/>
          <p:cNvSpPr>
            <a:spLocks noGrp="1" noChangeArrowheads="1"/>
          </p:cNvSpPr>
          <p:nvPr>
            <p:ph type="dt" sz="half" idx="10"/>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5" name="Rectangle 5"/>
          <p:cNvSpPr>
            <a:spLocks noGrp="1" noChangeArrowheads="1"/>
          </p:cNvSpPr>
          <p:nvPr>
            <p:ph type="ftr" sz="quarter" idx="11"/>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6" name="Rectangle 6"/>
          <p:cNvSpPr>
            <a:spLocks noGrp="1" noChangeArrowheads="1"/>
          </p:cNvSpPr>
          <p:nvPr>
            <p:ph type="sldNum" sz="quarter" idx="12"/>
          </p:nvPr>
        </p:nvSpPr>
        <p:spPr>
          <a:ln/>
        </p:spPr>
        <p:txBody>
          <a:bodyPr/>
          <a:lstStyle>
            <a:lvl1pPr>
              <a:defRPr/>
            </a:lvl1pPr>
          </a:lstStyle>
          <a:p>
            <a:pPr defTabSz="685800" fontAlgn="base">
              <a:spcBef>
                <a:spcPct val="0"/>
              </a:spcBef>
              <a:spcAft>
                <a:spcPct val="0"/>
              </a:spcAft>
              <a:buClrTx/>
              <a:defRPr/>
            </a:pPr>
            <a:fld id="{2CC8744B-DF47-4CE5-9529-3643E709E9AF}"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0074629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sz="half" idx="1"/>
          </p:nvPr>
        </p:nvSpPr>
        <p:spPr>
          <a:xfrm>
            <a:off x="457200" y="1200151"/>
            <a:ext cx="4038600" cy="33944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p:cNvSpPr>
            <a:spLocks noGrp="1"/>
          </p:cNvSpPr>
          <p:nvPr>
            <p:ph sz="half" idx="2"/>
          </p:nvPr>
        </p:nvSpPr>
        <p:spPr>
          <a:xfrm>
            <a:off x="4648200" y="1200151"/>
            <a:ext cx="4038600" cy="33944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Rectangle 4"/>
          <p:cNvSpPr>
            <a:spLocks noGrp="1" noChangeArrowheads="1"/>
          </p:cNvSpPr>
          <p:nvPr>
            <p:ph type="dt" sz="half" idx="10"/>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6" name="Rectangle 5"/>
          <p:cNvSpPr>
            <a:spLocks noGrp="1" noChangeArrowheads="1"/>
          </p:cNvSpPr>
          <p:nvPr>
            <p:ph type="ftr" sz="quarter" idx="11"/>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7" name="Rectangle 6"/>
          <p:cNvSpPr>
            <a:spLocks noGrp="1" noChangeArrowheads="1"/>
          </p:cNvSpPr>
          <p:nvPr>
            <p:ph type="sldNum" sz="quarter" idx="12"/>
          </p:nvPr>
        </p:nvSpPr>
        <p:spPr>
          <a:ln/>
        </p:spPr>
        <p:txBody>
          <a:bodyPr/>
          <a:lstStyle>
            <a:lvl1pPr>
              <a:defRPr/>
            </a:lvl1pPr>
          </a:lstStyle>
          <a:p>
            <a:pPr defTabSz="685800" fontAlgn="base">
              <a:spcBef>
                <a:spcPct val="0"/>
              </a:spcBef>
              <a:spcAft>
                <a:spcPct val="0"/>
              </a:spcAft>
              <a:buClrTx/>
              <a:defRPr/>
            </a:pPr>
            <a:fld id="{3F30978E-9651-41C1-BFB4-A93C01D93EE0}"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8964362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273844"/>
            <a:ext cx="7886700" cy="994172"/>
          </a:xfrm>
        </p:spPr>
        <p:txBody>
          <a:bodyPr/>
          <a:lstStyle/>
          <a:p>
            <a:r>
              <a:rPr lang="en-US"/>
              <a:t>Click to edit Master title style</a:t>
            </a:r>
            <a:endParaRPr lang="vi-VN"/>
          </a:p>
        </p:txBody>
      </p:sp>
      <p:sp>
        <p:nvSpPr>
          <p:cNvPr id="3" name="Text Placeholder 2"/>
          <p:cNvSpPr>
            <a:spLocks noGrp="1"/>
          </p:cNvSpPr>
          <p:nvPr>
            <p:ph type="body" idx="1"/>
          </p:nvPr>
        </p:nvSpPr>
        <p:spPr>
          <a:xfrm>
            <a:off x="630239" y="1260872"/>
            <a:ext cx="3868737"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30239" y="1878806"/>
            <a:ext cx="3868737"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p:cNvSpPr>
            <a:spLocks noGrp="1"/>
          </p:cNvSpPr>
          <p:nvPr>
            <p:ph type="body" sz="quarter" idx="3"/>
          </p:nvPr>
        </p:nvSpPr>
        <p:spPr>
          <a:xfrm>
            <a:off x="4629150" y="1260872"/>
            <a:ext cx="3887788"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1878806"/>
            <a:ext cx="3887788"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Rectangle 4"/>
          <p:cNvSpPr>
            <a:spLocks noGrp="1" noChangeArrowheads="1"/>
          </p:cNvSpPr>
          <p:nvPr>
            <p:ph type="dt" sz="half" idx="10"/>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8" name="Rectangle 5"/>
          <p:cNvSpPr>
            <a:spLocks noGrp="1" noChangeArrowheads="1"/>
          </p:cNvSpPr>
          <p:nvPr>
            <p:ph type="ftr" sz="quarter" idx="11"/>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9" name="Rectangle 6"/>
          <p:cNvSpPr>
            <a:spLocks noGrp="1" noChangeArrowheads="1"/>
          </p:cNvSpPr>
          <p:nvPr>
            <p:ph type="sldNum" sz="quarter" idx="12"/>
          </p:nvPr>
        </p:nvSpPr>
        <p:spPr>
          <a:ln/>
        </p:spPr>
        <p:txBody>
          <a:bodyPr/>
          <a:lstStyle>
            <a:lvl1pPr>
              <a:defRPr/>
            </a:lvl1pPr>
          </a:lstStyle>
          <a:p>
            <a:pPr defTabSz="685800" fontAlgn="base">
              <a:spcBef>
                <a:spcPct val="0"/>
              </a:spcBef>
              <a:spcAft>
                <a:spcPct val="0"/>
              </a:spcAft>
              <a:buClrTx/>
              <a:defRPr/>
            </a:pPr>
            <a:fld id="{33FCE046-A229-4D27-A14F-1F2F2C5FA500}"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9098035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Rectangle 4"/>
          <p:cNvSpPr>
            <a:spLocks noGrp="1" noChangeArrowheads="1"/>
          </p:cNvSpPr>
          <p:nvPr>
            <p:ph type="dt" sz="half" idx="10"/>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4" name="Rectangle 5"/>
          <p:cNvSpPr>
            <a:spLocks noGrp="1" noChangeArrowheads="1"/>
          </p:cNvSpPr>
          <p:nvPr>
            <p:ph type="ftr" sz="quarter" idx="11"/>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5" name="Rectangle 6"/>
          <p:cNvSpPr>
            <a:spLocks noGrp="1" noChangeArrowheads="1"/>
          </p:cNvSpPr>
          <p:nvPr>
            <p:ph type="sldNum" sz="quarter" idx="12"/>
          </p:nvPr>
        </p:nvSpPr>
        <p:spPr>
          <a:ln/>
        </p:spPr>
        <p:txBody>
          <a:bodyPr/>
          <a:lstStyle>
            <a:lvl1pPr>
              <a:defRPr/>
            </a:lvl1pPr>
          </a:lstStyle>
          <a:p>
            <a:pPr defTabSz="685800" fontAlgn="base">
              <a:spcBef>
                <a:spcPct val="0"/>
              </a:spcBef>
              <a:spcAft>
                <a:spcPct val="0"/>
              </a:spcAft>
              <a:buClrTx/>
              <a:defRPr/>
            </a:pPr>
            <a:fld id="{787FBA59-DF49-4D55-A2FC-BDDF11E138F2}"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5908187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SUBTITLE">
  <p:cSld name="CUSTOM_1_1_1_2">
    <p:bg>
      <p:bgPr>
        <a:solidFill>
          <a:srgbClr val="AFA8D0"/>
        </a:solidFill>
        <a:effectLst/>
      </p:bgPr>
    </p:bg>
    <p:spTree>
      <p:nvGrpSpPr>
        <p:cNvPr id="1" name="Shape 36"/>
        <p:cNvGrpSpPr/>
        <p:nvPr/>
      </p:nvGrpSpPr>
      <p:grpSpPr>
        <a:xfrm>
          <a:off x="0" y="0"/>
          <a:ext cx="0" cy="0"/>
          <a:chOff x="0" y="0"/>
          <a:chExt cx="0" cy="0"/>
        </a:xfrm>
      </p:grpSpPr>
      <p:pic>
        <p:nvPicPr>
          <p:cNvPr id="37" name="Google Shape;37;p4"/>
          <p:cNvPicPr preferRelativeResize="0"/>
          <p:nvPr/>
        </p:nvPicPr>
        <p:blipFill rotWithShape="1">
          <a:blip r:embed="rId2"/>
          <a:srcRect/>
          <a:stretch>
            <a:fillRect/>
          </a:stretch>
        </p:blipFill>
        <p:spPr>
          <a:xfrm>
            <a:off x="0" y="0"/>
            <a:ext cx="9144000" cy="5143500"/>
          </a:xfrm>
          <a:prstGeom prst="rect">
            <a:avLst/>
          </a:prstGeom>
          <a:noFill/>
          <a:ln>
            <a:noFill/>
          </a:ln>
        </p:spPr>
      </p:pic>
      <p:sp>
        <p:nvSpPr>
          <p:cNvPr id="38" name="Google Shape;38;p4"/>
          <p:cNvSpPr txBox="1">
            <a:spLocks noGrp="1"/>
          </p:cNvSpPr>
          <p:nvPr>
            <p:ph type="title" hasCustomPrompt="1"/>
          </p:nvPr>
        </p:nvSpPr>
        <p:spPr>
          <a:xfrm>
            <a:off x="609427" y="1543250"/>
            <a:ext cx="2051100" cy="1280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7200"/>
              <a:buNone/>
              <a:defRPr sz="7200"/>
            </a:lvl1pPr>
            <a:lvl2pPr lvl="1"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39" name="Google Shape;39;p4"/>
          <p:cNvSpPr txBox="1">
            <a:spLocks noGrp="1"/>
          </p:cNvSpPr>
          <p:nvPr>
            <p:ph type="ctrTitle" idx="2"/>
          </p:nvPr>
        </p:nvSpPr>
        <p:spPr>
          <a:xfrm>
            <a:off x="609425" y="2601875"/>
            <a:ext cx="6821100" cy="1215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6000"/>
            </a:lvl1pPr>
            <a:lvl2pPr lvl="1" rtl="0">
              <a:spcBef>
                <a:spcPts val="0"/>
              </a:spcBef>
              <a:spcAft>
                <a:spcPts val="0"/>
              </a:spcAft>
              <a:buClr>
                <a:srgbClr val="434343"/>
              </a:buClr>
              <a:buSzPts val="6000"/>
              <a:buNone/>
              <a:defRPr sz="6000">
                <a:solidFill>
                  <a:srgbClr val="434343"/>
                </a:solidFill>
              </a:defRPr>
            </a:lvl2pPr>
            <a:lvl3pPr lvl="2" rtl="0">
              <a:spcBef>
                <a:spcPts val="0"/>
              </a:spcBef>
              <a:spcAft>
                <a:spcPts val="0"/>
              </a:spcAft>
              <a:buClr>
                <a:srgbClr val="434343"/>
              </a:buClr>
              <a:buSzPts val="6000"/>
              <a:buNone/>
              <a:defRPr sz="6000">
                <a:solidFill>
                  <a:srgbClr val="434343"/>
                </a:solidFill>
              </a:defRPr>
            </a:lvl3pPr>
            <a:lvl4pPr lvl="3" rtl="0">
              <a:spcBef>
                <a:spcPts val="0"/>
              </a:spcBef>
              <a:spcAft>
                <a:spcPts val="0"/>
              </a:spcAft>
              <a:buClr>
                <a:srgbClr val="434343"/>
              </a:buClr>
              <a:buSzPts val="6000"/>
              <a:buNone/>
              <a:defRPr sz="6000">
                <a:solidFill>
                  <a:srgbClr val="434343"/>
                </a:solidFill>
              </a:defRPr>
            </a:lvl4pPr>
            <a:lvl5pPr lvl="4" rtl="0">
              <a:spcBef>
                <a:spcPts val="0"/>
              </a:spcBef>
              <a:spcAft>
                <a:spcPts val="0"/>
              </a:spcAft>
              <a:buClr>
                <a:srgbClr val="434343"/>
              </a:buClr>
              <a:buSzPts val="6000"/>
              <a:buNone/>
              <a:defRPr sz="6000">
                <a:solidFill>
                  <a:srgbClr val="434343"/>
                </a:solidFill>
              </a:defRPr>
            </a:lvl5pPr>
            <a:lvl6pPr lvl="5" rtl="0">
              <a:spcBef>
                <a:spcPts val="0"/>
              </a:spcBef>
              <a:spcAft>
                <a:spcPts val="0"/>
              </a:spcAft>
              <a:buClr>
                <a:srgbClr val="434343"/>
              </a:buClr>
              <a:buSzPts val="6000"/>
              <a:buNone/>
              <a:defRPr sz="6000">
                <a:solidFill>
                  <a:srgbClr val="434343"/>
                </a:solidFill>
              </a:defRPr>
            </a:lvl6pPr>
            <a:lvl7pPr lvl="6" rtl="0">
              <a:spcBef>
                <a:spcPts val="0"/>
              </a:spcBef>
              <a:spcAft>
                <a:spcPts val="0"/>
              </a:spcAft>
              <a:buClr>
                <a:srgbClr val="434343"/>
              </a:buClr>
              <a:buSzPts val="6000"/>
              <a:buNone/>
              <a:defRPr sz="6000">
                <a:solidFill>
                  <a:srgbClr val="434343"/>
                </a:solidFill>
              </a:defRPr>
            </a:lvl7pPr>
            <a:lvl8pPr lvl="7" rtl="0">
              <a:spcBef>
                <a:spcPts val="0"/>
              </a:spcBef>
              <a:spcAft>
                <a:spcPts val="0"/>
              </a:spcAft>
              <a:buClr>
                <a:srgbClr val="434343"/>
              </a:buClr>
              <a:buSzPts val="6000"/>
              <a:buNone/>
              <a:defRPr sz="6000">
                <a:solidFill>
                  <a:srgbClr val="434343"/>
                </a:solidFill>
              </a:defRPr>
            </a:lvl8pPr>
            <a:lvl9pPr lvl="8" rtl="0">
              <a:spcBef>
                <a:spcPts val="0"/>
              </a:spcBef>
              <a:spcAft>
                <a:spcPts val="0"/>
              </a:spcAft>
              <a:buClr>
                <a:srgbClr val="434343"/>
              </a:buClr>
              <a:buSzPts val="6000"/>
              <a:buNone/>
              <a:defRPr sz="6000">
                <a:solidFill>
                  <a:srgbClr val="434343"/>
                </a:solidFill>
              </a:defRPr>
            </a:lvl9pPr>
          </a:lstStyle>
          <a:p>
            <a:endParaRPr/>
          </a:p>
        </p:txBody>
      </p:sp>
      <p:sp>
        <p:nvSpPr>
          <p:cNvPr id="40" name="Google Shape;40;p4"/>
          <p:cNvSpPr txBox="1">
            <a:spLocks noGrp="1"/>
          </p:cNvSpPr>
          <p:nvPr>
            <p:ph type="subTitle" idx="1"/>
          </p:nvPr>
        </p:nvSpPr>
        <p:spPr>
          <a:xfrm flipH="1">
            <a:off x="609425" y="3609500"/>
            <a:ext cx="3108300" cy="52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200"/>
              <a:buFont typeface="Zilla Slab Light"/>
              <a:buNone/>
              <a:defRPr sz="1200">
                <a:latin typeface="Zilla Slab Light"/>
                <a:ea typeface="Zilla Slab Light"/>
                <a:cs typeface="Zilla Slab Light"/>
                <a:sym typeface="Zilla Slab Light"/>
              </a:defRPr>
            </a:lvl1pPr>
            <a:lvl2pPr lvl="1"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2pPr>
            <a:lvl3pPr lvl="2"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3pPr>
            <a:lvl4pPr lvl="3"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4pPr>
            <a:lvl5pPr lvl="4"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5pPr>
            <a:lvl6pPr lvl="5"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6pPr>
            <a:lvl7pPr lvl="6"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7pPr>
            <a:lvl8pPr lvl="7"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8pPr>
            <a:lvl9pPr lvl="8"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3" name="Rectangle 5"/>
          <p:cNvSpPr>
            <a:spLocks noGrp="1" noChangeArrowheads="1"/>
          </p:cNvSpPr>
          <p:nvPr>
            <p:ph type="ftr" sz="quarter" idx="11"/>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4" name="Rectangle 6"/>
          <p:cNvSpPr>
            <a:spLocks noGrp="1" noChangeArrowheads="1"/>
          </p:cNvSpPr>
          <p:nvPr>
            <p:ph type="sldNum" sz="quarter" idx="12"/>
          </p:nvPr>
        </p:nvSpPr>
        <p:spPr>
          <a:ln/>
        </p:spPr>
        <p:txBody>
          <a:bodyPr/>
          <a:lstStyle>
            <a:lvl1pPr>
              <a:defRPr/>
            </a:lvl1pPr>
          </a:lstStyle>
          <a:p>
            <a:pPr defTabSz="685800" fontAlgn="base">
              <a:spcBef>
                <a:spcPct val="0"/>
              </a:spcBef>
              <a:spcAft>
                <a:spcPct val="0"/>
              </a:spcAft>
              <a:buClrTx/>
              <a:defRPr/>
            </a:pPr>
            <a:fld id="{906272FE-74EF-4540-9D99-542E390778B0}"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1662666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9" y="342900"/>
            <a:ext cx="2949575" cy="1200150"/>
          </a:xfrm>
        </p:spPr>
        <p:txBody>
          <a:bodyPr anchor="b"/>
          <a:lstStyle>
            <a:lvl1pPr>
              <a:defRPr sz="2400"/>
            </a:lvl1pPr>
          </a:lstStyle>
          <a:p>
            <a:r>
              <a:rPr lang="en-US"/>
              <a:t>Click to edit Master title style</a:t>
            </a:r>
            <a:endParaRPr lang="vi-VN"/>
          </a:p>
        </p:txBody>
      </p:sp>
      <p:sp>
        <p:nvSpPr>
          <p:cNvPr id="3" name="Content Placeholder 2"/>
          <p:cNvSpPr>
            <a:spLocks noGrp="1"/>
          </p:cNvSpPr>
          <p:nvPr>
            <p:ph idx="1"/>
          </p:nvPr>
        </p:nvSpPr>
        <p:spPr>
          <a:xfrm>
            <a:off x="3887788"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p:cNvSpPr>
            <a:spLocks noGrp="1"/>
          </p:cNvSpPr>
          <p:nvPr>
            <p:ph type="body" sz="half" idx="2"/>
          </p:nvPr>
        </p:nvSpPr>
        <p:spPr>
          <a:xfrm>
            <a:off x="630239"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Rectangle 4"/>
          <p:cNvSpPr>
            <a:spLocks noGrp="1" noChangeArrowheads="1"/>
          </p:cNvSpPr>
          <p:nvPr>
            <p:ph type="dt" sz="half" idx="10"/>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6" name="Rectangle 5"/>
          <p:cNvSpPr>
            <a:spLocks noGrp="1" noChangeArrowheads="1"/>
          </p:cNvSpPr>
          <p:nvPr>
            <p:ph type="ftr" sz="quarter" idx="11"/>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7" name="Rectangle 6"/>
          <p:cNvSpPr>
            <a:spLocks noGrp="1" noChangeArrowheads="1"/>
          </p:cNvSpPr>
          <p:nvPr>
            <p:ph type="sldNum" sz="quarter" idx="12"/>
          </p:nvPr>
        </p:nvSpPr>
        <p:spPr>
          <a:ln/>
        </p:spPr>
        <p:txBody>
          <a:bodyPr/>
          <a:lstStyle>
            <a:lvl1pPr>
              <a:defRPr/>
            </a:lvl1pPr>
          </a:lstStyle>
          <a:p>
            <a:pPr defTabSz="685800" fontAlgn="base">
              <a:spcBef>
                <a:spcPct val="0"/>
              </a:spcBef>
              <a:spcAft>
                <a:spcPct val="0"/>
              </a:spcAft>
              <a:buClrTx/>
              <a:defRPr/>
            </a:pPr>
            <a:fld id="{967E0CDC-FCD1-4F37-94B5-040D38C06652}"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74047537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9" y="342900"/>
            <a:ext cx="2949575" cy="1200150"/>
          </a:xfrm>
        </p:spPr>
        <p:txBody>
          <a:bodyPr anchor="b"/>
          <a:lstStyle>
            <a:lvl1pPr>
              <a:defRPr sz="2400"/>
            </a:lvl1pPr>
          </a:lstStyle>
          <a:p>
            <a:r>
              <a:rPr lang="en-US"/>
              <a:t>Click to edit Master title style</a:t>
            </a:r>
            <a:endParaRPr lang="vi-VN"/>
          </a:p>
        </p:txBody>
      </p:sp>
      <p:sp>
        <p:nvSpPr>
          <p:cNvPr id="3" name="Picture Placeholder 2"/>
          <p:cNvSpPr>
            <a:spLocks noGrp="1"/>
          </p:cNvSpPr>
          <p:nvPr>
            <p:ph type="pic" idx="1"/>
          </p:nvPr>
        </p:nvSpPr>
        <p:spPr>
          <a:xfrm>
            <a:off x="3887788"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vi-VN" noProof="0"/>
          </a:p>
        </p:txBody>
      </p:sp>
      <p:sp>
        <p:nvSpPr>
          <p:cNvPr id="4" name="Text Placeholder 3"/>
          <p:cNvSpPr>
            <a:spLocks noGrp="1"/>
          </p:cNvSpPr>
          <p:nvPr>
            <p:ph type="body" sz="half" idx="2"/>
          </p:nvPr>
        </p:nvSpPr>
        <p:spPr>
          <a:xfrm>
            <a:off x="630239"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Rectangle 4"/>
          <p:cNvSpPr>
            <a:spLocks noGrp="1" noChangeArrowheads="1"/>
          </p:cNvSpPr>
          <p:nvPr>
            <p:ph type="dt" sz="half" idx="10"/>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6" name="Rectangle 5"/>
          <p:cNvSpPr>
            <a:spLocks noGrp="1" noChangeArrowheads="1"/>
          </p:cNvSpPr>
          <p:nvPr>
            <p:ph type="ftr" sz="quarter" idx="11"/>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7" name="Rectangle 6"/>
          <p:cNvSpPr>
            <a:spLocks noGrp="1" noChangeArrowheads="1"/>
          </p:cNvSpPr>
          <p:nvPr>
            <p:ph type="sldNum" sz="quarter" idx="12"/>
          </p:nvPr>
        </p:nvSpPr>
        <p:spPr>
          <a:ln/>
        </p:spPr>
        <p:txBody>
          <a:bodyPr/>
          <a:lstStyle>
            <a:lvl1pPr>
              <a:defRPr/>
            </a:lvl1pPr>
          </a:lstStyle>
          <a:p>
            <a:pPr defTabSz="685800" fontAlgn="base">
              <a:spcBef>
                <a:spcPct val="0"/>
              </a:spcBef>
              <a:spcAft>
                <a:spcPct val="0"/>
              </a:spcAft>
              <a:buClrTx/>
              <a:defRPr/>
            </a:pPr>
            <a:fld id="{3158B023-F768-4EFA-942B-A95916B220DB}"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0385211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Rectangle 4"/>
          <p:cNvSpPr>
            <a:spLocks noGrp="1" noChangeArrowheads="1"/>
          </p:cNvSpPr>
          <p:nvPr>
            <p:ph type="dt" sz="half" idx="10"/>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5" name="Rectangle 5"/>
          <p:cNvSpPr>
            <a:spLocks noGrp="1" noChangeArrowheads="1"/>
          </p:cNvSpPr>
          <p:nvPr>
            <p:ph type="ftr" sz="quarter" idx="11"/>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6" name="Rectangle 6"/>
          <p:cNvSpPr>
            <a:spLocks noGrp="1" noChangeArrowheads="1"/>
          </p:cNvSpPr>
          <p:nvPr>
            <p:ph type="sldNum" sz="quarter" idx="12"/>
          </p:nvPr>
        </p:nvSpPr>
        <p:spPr>
          <a:ln/>
        </p:spPr>
        <p:txBody>
          <a:bodyPr/>
          <a:lstStyle>
            <a:lvl1pPr>
              <a:defRPr/>
            </a:lvl1pPr>
          </a:lstStyle>
          <a:p>
            <a:pPr defTabSz="685800" fontAlgn="base">
              <a:spcBef>
                <a:spcPct val="0"/>
              </a:spcBef>
              <a:spcAft>
                <a:spcPct val="0"/>
              </a:spcAft>
              <a:buClrTx/>
              <a:defRPr/>
            </a:pPr>
            <a:fld id="{D75A5F95-9ADF-46B7-A2FD-E72D4DD657F2}"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88090704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endParaRPr lang="vi-VN"/>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Rectangle 4"/>
          <p:cNvSpPr>
            <a:spLocks noGrp="1" noChangeArrowheads="1"/>
          </p:cNvSpPr>
          <p:nvPr>
            <p:ph type="dt" sz="half" idx="10"/>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5" name="Rectangle 5"/>
          <p:cNvSpPr>
            <a:spLocks noGrp="1" noChangeArrowheads="1"/>
          </p:cNvSpPr>
          <p:nvPr>
            <p:ph type="ftr" sz="quarter" idx="11"/>
          </p:nvPr>
        </p:nvSpPr>
        <p:spPr>
          <a:ln/>
        </p:spPr>
        <p:txBody>
          <a:bodyPr/>
          <a:lstStyle>
            <a:lvl1pPr>
              <a:defRPr/>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6" name="Rectangle 6"/>
          <p:cNvSpPr>
            <a:spLocks noGrp="1" noChangeArrowheads="1"/>
          </p:cNvSpPr>
          <p:nvPr>
            <p:ph type="sldNum" sz="quarter" idx="12"/>
          </p:nvPr>
        </p:nvSpPr>
        <p:spPr>
          <a:ln/>
        </p:spPr>
        <p:txBody>
          <a:bodyPr/>
          <a:lstStyle>
            <a:lvl1pPr>
              <a:defRPr/>
            </a:lvl1pPr>
          </a:lstStyle>
          <a:p>
            <a:pPr defTabSz="685800" fontAlgn="base">
              <a:spcBef>
                <a:spcPct val="0"/>
              </a:spcBef>
              <a:spcAft>
                <a:spcPct val="0"/>
              </a:spcAft>
              <a:buClrTx/>
              <a:defRPr/>
            </a:pPr>
            <a:fld id="{ADDE286D-8980-4E1B-8587-FE73010AA50F}"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59804297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pPr defTabSz="685800" fontAlgn="base">
              <a:spcBef>
                <a:spcPct val="0"/>
              </a:spcBef>
              <a:spcAft>
                <a:spcPct val="0"/>
              </a:spcAft>
              <a:buClrTx/>
              <a:defRPr/>
            </a:pPr>
            <a:fld id="{5B9B1311-DCA2-48DC-A9C0-68EB85DEB487}" type="datetime1">
              <a:rPr lang="en-US" altLang="en-US"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11-Aug-23</a:t>
            </a:fld>
            <a:endParaRPr lang="en-US" sz="1013" kern="1200">
              <a:latin typeface="Arial" panose="020B0604020202020204" pitchFamily="34" charset="0"/>
              <a:ea typeface="+mn-ea"/>
              <a:cs typeface="Arial" panose="020B0604020202020204" pitchFamily="34" charset="0"/>
            </a:endParaRPr>
          </a:p>
        </p:txBody>
      </p:sp>
      <p:sp>
        <p:nvSpPr>
          <p:cNvPr id="4" name="Footer Placeholder 3"/>
          <p:cNvSpPr>
            <a:spLocks noGrp="1"/>
          </p:cNvSpPr>
          <p:nvPr>
            <p:ph type="ftr" sz="quarter" idx="11"/>
          </p:nvPr>
        </p:nvSpPr>
        <p:spPr/>
        <p:txBody>
          <a:bodyPr/>
          <a:lstStyle>
            <a:lvl1pPr>
              <a:defRPr/>
            </a:lvl1pPr>
          </a:lstStyle>
          <a:p>
            <a:pPr defTabSz="685800" fontAlgn="base">
              <a:spcBef>
                <a:spcPct val="0"/>
              </a:spcBef>
              <a:spcAft>
                <a:spcPct val="0"/>
              </a:spcAft>
              <a:buClrTx/>
              <a:defRPr/>
            </a:pPr>
            <a:endParaRPr lang="en-US" kern="1200">
              <a:latin typeface="Arial" panose="020B0604020202020204" pitchFamily="34" charset="0"/>
              <a:ea typeface="+mn-ea"/>
              <a:cs typeface="Arial" panose="020B0604020202020204" pitchFamily="34" charset="0"/>
            </a:endParaRPr>
          </a:p>
        </p:txBody>
      </p:sp>
      <p:sp>
        <p:nvSpPr>
          <p:cNvPr id="5" name="Slide Number Placeholder 4"/>
          <p:cNvSpPr>
            <a:spLocks noGrp="1"/>
          </p:cNvSpPr>
          <p:nvPr>
            <p:ph type="sldNum" sz="quarter" idx="12"/>
          </p:nvPr>
        </p:nvSpPr>
        <p:spPr/>
        <p:txBody>
          <a:bodyPr/>
          <a:lstStyle>
            <a:lvl1pPr>
              <a:defRPr smtClean="0"/>
            </a:lvl1pPr>
          </a:lstStyle>
          <a:p>
            <a:pPr defTabSz="685800" fontAlgn="base">
              <a:spcBef>
                <a:spcPct val="0"/>
              </a:spcBef>
              <a:spcAft>
                <a:spcPct val="0"/>
              </a:spcAft>
              <a:buClrTx/>
              <a:defRPr/>
            </a:pPr>
            <a:fld id="{5BF7557D-0DB2-4C51-A3BC-618F2F7981D8}" type="slidenum">
              <a:rPr lang="en-US" altLang="en-US"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n-US" altLang="LID4096" sz="975"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958002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1_1_1_2_1">
    <p:bg>
      <p:bgPr>
        <a:solidFill>
          <a:srgbClr val="AFA8D0"/>
        </a:solidFill>
        <a:effectLst/>
      </p:bgPr>
    </p:bg>
    <p:spTree>
      <p:nvGrpSpPr>
        <p:cNvPr id="1" name="Shape 41"/>
        <p:cNvGrpSpPr/>
        <p:nvPr/>
      </p:nvGrpSpPr>
      <p:grpSpPr>
        <a:xfrm>
          <a:off x="0" y="0"/>
          <a:ext cx="0" cy="0"/>
          <a:chOff x="0" y="0"/>
          <a:chExt cx="0" cy="0"/>
        </a:xfrm>
      </p:grpSpPr>
      <p:pic>
        <p:nvPicPr>
          <p:cNvPr id="42" name="Google Shape;42;p5"/>
          <p:cNvPicPr preferRelativeResize="0"/>
          <p:nvPr/>
        </p:nvPicPr>
        <p:blipFill rotWithShape="1">
          <a:blip r:embed="rId2"/>
          <a:srcRect l="60718" b="38141"/>
          <a:stretch>
            <a:fillRect/>
          </a:stretch>
        </p:blipFill>
        <p:spPr>
          <a:xfrm>
            <a:off x="7276625" y="-3"/>
            <a:ext cx="1867380" cy="1654099"/>
          </a:xfrm>
          <a:prstGeom prst="rect">
            <a:avLst/>
          </a:prstGeom>
          <a:noFill/>
          <a:ln>
            <a:noFill/>
          </a:ln>
        </p:spPr>
      </p:pic>
      <p:pic>
        <p:nvPicPr>
          <p:cNvPr id="43" name="Google Shape;43;p5"/>
          <p:cNvPicPr preferRelativeResize="0"/>
          <p:nvPr/>
        </p:nvPicPr>
        <p:blipFill rotWithShape="1">
          <a:blip r:embed="rId2"/>
          <a:srcRect l="60718" b="38141"/>
          <a:stretch>
            <a:fillRect/>
          </a:stretch>
        </p:blipFill>
        <p:spPr>
          <a:xfrm rot="-5400000" flipH="1">
            <a:off x="-106650" y="3382772"/>
            <a:ext cx="1867380" cy="1654099"/>
          </a:xfrm>
          <a:prstGeom prst="rect">
            <a:avLst/>
          </a:prstGeom>
          <a:noFill/>
          <a:ln>
            <a:noFill/>
          </a:ln>
        </p:spPr>
      </p:pic>
      <p:sp>
        <p:nvSpPr>
          <p:cNvPr id="44" name="Google Shape;44;p5"/>
          <p:cNvSpPr txBox="1">
            <a:spLocks noGrp="1"/>
          </p:cNvSpPr>
          <p:nvPr>
            <p:ph type="subTitle" idx="1"/>
          </p:nvPr>
        </p:nvSpPr>
        <p:spPr>
          <a:xfrm>
            <a:off x="2699100" y="1261125"/>
            <a:ext cx="3745800" cy="36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Clr>
                <a:srgbClr val="434343"/>
              </a:buClr>
              <a:buSzPts val="1200"/>
              <a:buNone/>
              <a:defRPr sz="1200">
                <a:solidFill>
                  <a:srgbClr val="434343"/>
                </a:solidFill>
              </a:defRPr>
            </a:lvl2pPr>
            <a:lvl3pPr lvl="2" algn="ctr" rtl="0">
              <a:lnSpc>
                <a:spcPct val="100000"/>
              </a:lnSpc>
              <a:spcBef>
                <a:spcPts val="0"/>
              </a:spcBef>
              <a:spcAft>
                <a:spcPts val="0"/>
              </a:spcAft>
              <a:buClr>
                <a:srgbClr val="434343"/>
              </a:buClr>
              <a:buSzPts val="1200"/>
              <a:buNone/>
              <a:defRPr sz="1200">
                <a:solidFill>
                  <a:srgbClr val="434343"/>
                </a:solidFill>
              </a:defRPr>
            </a:lvl3pPr>
            <a:lvl4pPr lvl="3" algn="ctr" rtl="0">
              <a:lnSpc>
                <a:spcPct val="100000"/>
              </a:lnSpc>
              <a:spcBef>
                <a:spcPts val="0"/>
              </a:spcBef>
              <a:spcAft>
                <a:spcPts val="0"/>
              </a:spcAft>
              <a:buClr>
                <a:srgbClr val="434343"/>
              </a:buClr>
              <a:buSzPts val="1200"/>
              <a:buNone/>
              <a:defRPr sz="1200">
                <a:solidFill>
                  <a:srgbClr val="434343"/>
                </a:solidFill>
              </a:defRPr>
            </a:lvl4pPr>
            <a:lvl5pPr lvl="4" algn="ctr" rtl="0">
              <a:lnSpc>
                <a:spcPct val="100000"/>
              </a:lnSpc>
              <a:spcBef>
                <a:spcPts val="0"/>
              </a:spcBef>
              <a:spcAft>
                <a:spcPts val="0"/>
              </a:spcAft>
              <a:buClr>
                <a:srgbClr val="434343"/>
              </a:buClr>
              <a:buSzPts val="1200"/>
              <a:buNone/>
              <a:defRPr sz="1200">
                <a:solidFill>
                  <a:srgbClr val="434343"/>
                </a:solidFill>
              </a:defRPr>
            </a:lvl5pPr>
            <a:lvl6pPr lvl="5" algn="ctr" rtl="0">
              <a:lnSpc>
                <a:spcPct val="100000"/>
              </a:lnSpc>
              <a:spcBef>
                <a:spcPts val="0"/>
              </a:spcBef>
              <a:spcAft>
                <a:spcPts val="0"/>
              </a:spcAft>
              <a:buClr>
                <a:srgbClr val="434343"/>
              </a:buClr>
              <a:buSzPts val="1200"/>
              <a:buNone/>
              <a:defRPr sz="1200">
                <a:solidFill>
                  <a:srgbClr val="434343"/>
                </a:solidFill>
              </a:defRPr>
            </a:lvl6pPr>
            <a:lvl7pPr lvl="6" algn="ctr" rtl="0">
              <a:lnSpc>
                <a:spcPct val="100000"/>
              </a:lnSpc>
              <a:spcBef>
                <a:spcPts val="0"/>
              </a:spcBef>
              <a:spcAft>
                <a:spcPts val="0"/>
              </a:spcAft>
              <a:buClr>
                <a:srgbClr val="434343"/>
              </a:buClr>
              <a:buSzPts val="1200"/>
              <a:buNone/>
              <a:defRPr sz="1200">
                <a:solidFill>
                  <a:srgbClr val="434343"/>
                </a:solidFill>
              </a:defRPr>
            </a:lvl7pPr>
            <a:lvl8pPr lvl="7" algn="ctr" rtl="0">
              <a:lnSpc>
                <a:spcPct val="100000"/>
              </a:lnSpc>
              <a:spcBef>
                <a:spcPts val="0"/>
              </a:spcBef>
              <a:spcAft>
                <a:spcPts val="0"/>
              </a:spcAft>
              <a:buClr>
                <a:srgbClr val="434343"/>
              </a:buClr>
              <a:buSzPts val="1200"/>
              <a:buNone/>
              <a:defRPr sz="1200">
                <a:solidFill>
                  <a:srgbClr val="434343"/>
                </a:solidFill>
              </a:defRPr>
            </a:lvl8pPr>
            <a:lvl9pPr lvl="8" algn="ctr" rtl="0">
              <a:lnSpc>
                <a:spcPct val="100000"/>
              </a:lnSpc>
              <a:spcBef>
                <a:spcPts val="0"/>
              </a:spcBef>
              <a:spcAft>
                <a:spcPts val="0"/>
              </a:spcAft>
              <a:buClr>
                <a:srgbClr val="434343"/>
              </a:buClr>
              <a:buSzPts val="1200"/>
              <a:buNone/>
              <a:defRPr sz="1200">
                <a:solidFill>
                  <a:srgbClr val="434343"/>
                </a:solidFill>
              </a:defRPr>
            </a:lvl9pPr>
          </a:lstStyle>
          <a:p>
            <a:endParaRPr/>
          </a:p>
        </p:txBody>
      </p:sp>
      <p:sp>
        <p:nvSpPr>
          <p:cNvPr id="45" name="Google Shape;45;p5"/>
          <p:cNvSpPr txBox="1">
            <a:spLocks noGrp="1"/>
          </p:cNvSpPr>
          <p:nvPr>
            <p:ph type="ctrTitle"/>
          </p:nvPr>
        </p:nvSpPr>
        <p:spPr>
          <a:xfrm>
            <a:off x="899250" y="4128125"/>
            <a:ext cx="7345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Clr>
                <a:srgbClr val="434343"/>
              </a:buClr>
              <a:buSzPts val="4800"/>
              <a:buNone/>
              <a:defRPr sz="4800">
                <a:solidFill>
                  <a:srgbClr val="434343"/>
                </a:solidFill>
              </a:defRPr>
            </a:lvl2pPr>
            <a:lvl3pPr lvl="2" algn="ctr" rtl="0">
              <a:spcBef>
                <a:spcPts val="0"/>
              </a:spcBef>
              <a:spcAft>
                <a:spcPts val="0"/>
              </a:spcAft>
              <a:buClr>
                <a:srgbClr val="434343"/>
              </a:buClr>
              <a:buSzPts val="4800"/>
              <a:buNone/>
              <a:defRPr sz="4800">
                <a:solidFill>
                  <a:srgbClr val="434343"/>
                </a:solidFill>
              </a:defRPr>
            </a:lvl3pPr>
            <a:lvl4pPr lvl="3" algn="ctr" rtl="0">
              <a:spcBef>
                <a:spcPts val="0"/>
              </a:spcBef>
              <a:spcAft>
                <a:spcPts val="0"/>
              </a:spcAft>
              <a:buClr>
                <a:srgbClr val="434343"/>
              </a:buClr>
              <a:buSzPts val="4800"/>
              <a:buNone/>
              <a:defRPr sz="4800">
                <a:solidFill>
                  <a:srgbClr val="434343"/>
                </a:solidFill>
              </a:defRPr>
            </a:lvl4pPr>
            <a:lvl5pPr lvl="4" algn="ctr" rtl="0">
              <a:spcBef>
                <a:spcPts val="0"/>
              </a:spcBef>
              <a:spcAft>
                <a:spcPts val="0"/>
              </a:spcAft>
              <a:buClr>
                <a:srgbClr val="434343"/>
              </a:buClr>
              <a:buSzPts val="4800"/>
              <a:buNone/>
              <a:defRPr sz="4800">
                <a:solidFill>
                  <a:srgbClr val="434343"/>
                </a:solidFill>
              </a:defRPr>
            </a:lvl5pPr>
            <a:lvl6pPr lvl="5" algn="ctr" rtl="0">
              <a:spcBef>
                <a:spcPts val="0"/>
              </a:spcBef>
              <a:spcAft>
                <a:spcPts val="0"/>
              </a:spcAft>
              <a:buClr>
                <a:srgbClr val="434343"/>
              </a:buClr>
              <a:buSzPts val="4800"/>
              <a:buNone/>
              <a:defRPr sz="4800">
                <a:solidFill>
                  <a:srgbClr val="434343"/>
                </a:solidFill>
              </a:defRPr>
            </a:lvl6pPr>
            <a:lvl7pPr lvl="6" algn="ctr" rtl="0">
              <a:spcBef>
                <a:spcPts val="0"/>
              </a:spcBef>
              <a:spcAft>
                <a:spcPts val="0"/>
              </a:spcAft>
              <a:buClr>
                <a:srgbClr val="434343"/>
              </a:buClr>
              <a:buSzPts val="4800"/>
              <a:buNone/>
              <a:defRPr sz="4800">
                <a:solidFill>
                  <a:srgbClr val="434343"/>
                </a:solidFill>
              </a:defRPr>
            </a:lvl7pPr>
            <a:lvl8pPr lvl="7" algn="ctr" rtl="0">
              <a:spcBef>
                <a:spcPts val="0"/>
              </a:spcBef>
              <a:spcAft>
                <a:spcPts val="0"/>
              </a:spcAft>
              <a:buClr>
                <a:srgbClr val="434343"/>
              </a:buClr>
              <a:buSzPts val="4800"/>
              <a:buNone/>
              <a:defRPr sz="4800">
                <a:solidFill>
                  <a:srgbClr val="434343"/>
                </a:solidFill>
              </a:defRPr>
            </a:lvl8pPr>
            <a:lvl9pPr lvl="8" algn="ctr" rtl="0">
              <a:spcBef>
                <a:spcPts val="0"/>
              </a:spcBef>
              <a:spcAft>
                <a:spcPts val="0"/>
              </a:spcAft>
              <a:buClr>
                <a:srgbClr val="434343"/>
              </a:buClr>
              <a:buSzPts val="4800"/>
              <a:buNone/>
              <a:defRPr sz="4800">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UR COLUMNS">
  <p:cSld name="CUSTOM_1_1_1_2_1_2">
    <p:bg>
      <p:bgPr>
        <a:solidFill>
          <a:srgbClr val="AFA8D0"/>
        </a:solidFill>
        <a:effectLst/>
      </p:bgPr>
    </p:bg>
    <p:spTree>
      <p:nvGrpSpPr>
        <p:cNvPr id="1" name="Shape 46"/>
        <p:cNvGrpSpPr/>
        <p:nvPr/>
      </p:nvGrpSpPr>
      <p:grpSpPr>
        <a:xfrm>
          <a:off x="0" y="0"/>
          <a:ext cx="0" cy="0"/>
          <a:chOff x="0" y="0"/>
          <a:chExt cx="0" cy="0"/>
        </a:xfrm>
      </p:grpSpPr>
      <p:sp>
        <p:nvSpPr>
          <p:cNvPr id="47" name="Google Shape;47;p6"/>
          <p:cNvSpPr txBox="1">
            <a:spLocks noGrp="1"/>
          </p:cNvSpPr>
          <p:nvPr>
            <p:ph type="subTitle" idx="1"/>
          </p:nvPr>
        </p:nvSpPr>
        <p:spPr>
          <a:xfrm>
            <a:off x="2982000" y="1218100"/>
            <a:ext cx="1577100" cy="4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48" name="Google Shape;48;p6"/>
          <p:cNvSpPr txBox="1">
            <a:spLocks noGrp="1"/>
          </p:cNvSpPr>
          <p:nvPr>
            <p:ph type="subTitle" idx="2"/>
          </p:nvPr>
        </p:nvSpPr>
        <p:spPr>
          <a:xfrm>
            <a:off x="2982000" y="898300"/>
            <a:ext cx="1577100" cy="408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1pPr>
            <a:lvl2pPr lvl="1"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2pPr>
            <a:lvl3pPr lvl="2"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3pPr>
            <a:lvl4pPr lvl="3"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4pPr>
            <a:lvl5pPr lvl="4"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5pPr>
            <a:lvl6pPr lvl="5"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6pPr>
            <a:lvl7pPr lvl="6"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7pPr>
            <a:lvl8pPr lvl="7"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8pPr>
            <a:lvl9pPr lvl="8"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9pPr>
          </a:lstStyle>
          <a:p>
            <a:endParaRPr/>
          </a:p>
        </p:txBody>
      </p:sp>
      <p:sp>
        <p:nvSpPr>
          <p:cNvPr id="49" name="Google Shape;49;p6"/>
          <p:cNvSpPr txBox="1">
            <a:spLocks noGrp="1"/>
          </p:cNvSpPr>
          <p:nvPr>
            <p:ph type="subTitle" idx="3"/>
          </p:nvPr>
        </p:nvSpPr>
        <p:spPr>
          <a:xfrm>
            <a:off x="5977900" y="1218100"/>
            <a:ext cx="1577100" cy="4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50" name="Google Shape;50;p6"/>
          <p:cNvSpPr txBox="1">
            <a:spLocks noGrp="1"/>
          </p:cNvSpPr>
          <p:nvPr>
            <p:ph type="subTitle" idx="4"/>
          </p:nvPr>
        </p:nvSpPr>
        <p:spPr>
          <a:xfrm>
            <a:off x="5977900" y="898300"/>
            <a:ext cx="1577100" cy="408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1pPr>
            <a:lvl2pPr lvl="1"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2pPr>
            <a:lvl3pPr lvl="2"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3pPr>
            <a:lvl4pPr lvl="3"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4pPr>
            <a:lvl5pPr lvl="4"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5pPr>
            <a:lvl6pPr lvl="5"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6pPr>
            <a:lvl7pPr lvl="6"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7pPr>
            <a:lvl8pPr lvl="7"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8pPr>
            <a:lvl9pPr lvl="8"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9pPr>
          </a:lstStyle>
          <a:p>
            <a:endParaRPr/>
          </a:p>
        </p:txBody>
      </p:sp>
      <p:sp>
        <p:nvSpPr>
          <p:cNvPr id="51" name="Google Shape;51;p6"/>
          <p:cNvSpPr txBox="1">
            <a:spLocks noGrp="1"/>
          </p:cNvSpPr>
          <p:nvPr>
            <p:ph type="subTitle" idx="5"/>
          </p:nvPr>
        </p:nvSpPr>
        <p:spPr>
          <a:xfrm>
            <a:off x="2982000" y="2875850"/>
            <a:ext cx="1577100" cy="4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52" name="Google Shape;52;p6"/>
          <p:cNvSpPr txBox="1">
            <a:spLocks noGrp="1"/>
          </p:cNvSpPr>
          <p:nvPr>
            <p:ph type="subTitle" idx="6"/>
          </p:nvPr>
        </p:nvSpPr>
        <p:spPr>
          <a:xfrm>
            <a:off x="2982000" y="2556050"/>
            <a:ext cx="1577100" cy="408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1pPr>
            <a:lvl2pPr lvl="1"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2pPr>
            <a:lvl3pPr lvl="2"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3pPr>
            <a:lvl4pPr lvl="3"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4pPr>
            <a:lvl5pPr lvl="4"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5pPr>
            <a:lvl6pPr lvl="5"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6pPr>
            <a:lvl7pPr lvl="6"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7pPr>
            <a:lvl8pPr lvl="7"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8pPr>
            <a:lvl9pPr lvl="8"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9pPr>
          </a:lstStyle>
          <a:p>
            <a:endParaRPr/>
          </a:p>
        </p:txBody>
      </p:sp>
      <p:sp>
        <p:nvSpPr>
          <p:cNvPr id="53" name="Google Shape;53;p6"/>
          <p:cNvSpPr txBox="1">
            <a:spLocks noGrp="1"/>
          </p:cNvSpPr>
          <p:nvPr>
            <p:ph type="subTitle" idx="7"/>
          </p:nvPr>
        </p:nvSpPr>
        <p:spPr>
          <a:xfrm>
            <a:off x="5977900" y="2875850"/>
            <a:ext cx="1577100" cy="4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54" name="Google Shape;54;p6"/>
          <p:cNvSpPr txBox="1">
            <a:spLocks noGrp="1"/>
          </p:cNvSpPr>
          <p:nvPr>
            <p:ph type="subTitle" idx="8"/>
          </p:nvPr>
        </p:nvSpPr>
        <p:spPr>
          <a:xfrm>
            <a:off x="5977900" y="2556050"/>
            <a:ext cx="1577100" cy="408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1pPr>
            <a:lvl2pPr lvl="1"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2pPr>
            <a:lvl3pPr lvl="2"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3pPr>
            <a:lvl4pPr lvl="3"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4pPr>
            <a:lvl5pPr lvl="4"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5pPr>
            <a:lvl6pPr lvl="5"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6pPr>
            <a:lvl7pPr lvl="6"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7pPr>
            <a:lvl8pPr lvl="7"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8pPr>
            <a:lvl9pPr lvl="8" rtl="0">
              <a:lnSpc>
                <a:spcPct val="100000"/>
              </a:lnSpc>
              <a:spcBef>
                <a:spcPts val="0"/>
              </a:spcBef>
              <a:spcAft>
                <a:spcPts val="0"/>
              </a:spcAft>
              <a:buSzPts val="1400"/>
              <a:buFont typeface="Englebert" panose="02000506000000020004"/>
              <a:buNone/>
              <a:defRPr sz="1400">
                <a:latin typeface="Englebert" panose="02000506000000020004"/>
                <a:ea typeface="Englebert" panose="02000506000000020004"/>
                <a:cs typeface="Englebert" panose="02000506000000020004"/>
                <a:sym typeface="Englebert" panose="02000506000000020004"/>
              </a:defRPr>
            </a:lvl9pPr>
          </a:lstStyle>
          <a:p>
            <a:endParaRPr/>
          </a:p>
        </p:txBody>
      </p:sp>
      <p:sp>
        <p:nvSpPr>
          <p:cNvPr id="55" name="Google Shape;55;p6"/>
          <p:cNvSpPr txBox="1">
            <a:spLocks noGrp="1"/>
          </p:cNvSpPr>
          <p:nvPr>
            <p:ph type="ctrTitle"/>
          </p:nvPr>
        </p:nvSpPr>
        <p:spPr>
          <a:xfrm>
            <a:off x="899250" y="4128125"/>
            <a:ext cx="7345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Clr>
                <a:srgbClr val="434343"/>
              </a:buClr>
              <a:buSzPts val="4800"/>
              <a:buNone/>
              <a:defRPr sz="4800">
                <a:solidFill>
                  <a:srgbClr val="434343"/>
                </a:solidFill>
              </a:defRPr>
            </a:lvl2pPr>
            <a:lvl3pPr lvl="2" algn="ctr" rtl="0">
              <a:spcBef>
                <a:spcPts val="0"/>
              </a:spcBef>
              <a:spcAft>
                <a:spcPts val="0"/>
              </a:spcAft>
              <a:buClr>
                <a:srgbClr val="434343"/>
              </a:buClr>
              <a:buSzPts val="4800"/>
              <a:buNone/>
              <a:defRPr sz="4800">
                <a:solidFill>
                  <a:srgbClr val="434343"/>
                </a:solidFill>
              </a:defRPr>
            </a:lvl3pPr>
            <a:lvl4pPr lvl="3" algn="ctr" rtl="0">
              <a:spcBef>
                <a:spcPts val="0"/>
              </a:spcBef>
              <a:spcAft>
                <a:spcPts val="0"/>
              </a:spcAft>
              <a:buClr>
                <a:srgbClr val="434343"/>
              </a:buClr>
              <a:buSzPts val="4800"/>
              <a:buNone/>
              <a:defRPr sz="4800">
                <a:solidFill>
                  <a:srgbClr val="434343"/>
                </a:solidFill>
              </a:defRPr>
            </a:lvl4pPr>
            <a:lvl5pPr lvl="4" algn="ctr" rtl="0">
              <a:spcBef>
                <a:spcPts val="0"/>
              </a:spcBef>
              <a:spcAft>
                <a:spcPts val="0"/>
              </a:spcAft>
              <a:buClr>
                <a:srgbClr val="434343"/>
              </a:buClr>
              <a:buSzPts val="4800"/>
              <a:buNone/>
              <a:defRPr sz="4800">
                <a:solidFill>
                  <a:srgbClr val="434343"/>
                </a:solidFill>
              </a:defRPr>
            </a:lvl5pPr>
            <a:lvl6pPr lvl="5" algn="ctr" rtl="0">
              <a:spcBef>
                <a:spcPts val="0"/>
              </a:spcBef>
              <a:spcAft>
                <a:spcPts val="0"/>
              </a:spcAft>
              <a:buClr>
                <a:srgbClr val="434343"/>
              </a:buClr>
              <a:buSzPts val="4800"/>
              <a:buNone/>
              <a:defRPr sz="4800">
                <a:solidFill>
                  <a:srgbClr val="434343"/>
                </a:solidFill>
              </a:defRPr>
            </a:lvl6pPr>
            <a:lvl7pPr lvl="6" algn="ctr" rtl="0">
              <a:spcBef>
                <a:spcPts val="0"/>
              </a:spcBef>
              <a:spcAft>
                <a:spcPts val="0"/>
              </a:spcAft>
              <a:buClr>
                <a:srgbClr val="434343"/>
              </a:buClr>
              <a:buSzPts val="4800"/>
              <a:buNone/>
              <a:defRPr sz="4800">
                <a:solidFill>
                  <a:srgbClr val="434343"/>
                </a:solidFill>
              </a:defRPr>
            </a:lvl7pPr>
            <a:lvl8pPr lvl="7" algn="ctr" rtl="0">
              <a:spcBef>
                <a:spcPts val="0"/>
              </a:spcBef>
              <a:spcAft>
                <a:spcPts val="0"/>
              </a:spcAft>
              <a:buClr>
                <a:srgbClr val="434343"/>
              </a:buClr>
              <a:buSzPts val="4800"/>
              <a:buNone/>
              <a:defRPr sz="4800">
                <a:solidFill>
                  <a:srgbClr val="434343"/>
                </a:solidFill>
              </a:defRPr>
            </a:lvl8pPr>
            <a:lvl9pPr lvl="8" algn="ctr" rtl="0">
              <a:spcBef>
                <a:spcPts val="0"/>
              </a:spcBef>
              <a:spcAft>
                <a:spcPts val="0"/>
              </a:spcAft>
              <a:buClr>
                <a:srgbClr val="434343"/>
              </a:buClr>
              <a:buSzPts val="4800"/>
              <a:buNone/>
              <a:defRPr sz="4800">
                <a:solidFill>
                  <a:srgbClr val="434343"/>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LUMNS">
  <p:cSld name="CUSTOM_1_1_1_2_1_2_1">
    <p:bg>
      <p:bgPr>
        <a:solidFill>
          <a:srgbClr val="AFA8D0"/>
        </a:solidFill>
        <a:effectLst/>
      </p:bgPr>
    </p:bg>
    <p:spTree>
      <p:nvGrpSpPr>
        <p:cNvPr id="1" name="Shape 56"/>
        <p:cNvGrpSpPr/>
        <p:nvPr/>
      </p:nvGrpSpPr>
      <p:grpSpPr>
        <a:xfrm>
          <a:off x="0" y="0"/>
          <a:ext cx="0" cy="0"/>
          <a:chOff x="0" y="0"/>
          <a:chExt cx="0" cy="0"/>
        </a:xfrm>
      </p:grpSpPr>
      <p:sp>
        <p:nvSpPr>
          <p:cNvPr id="57" name="Google Shape;57;p7"/>
          <p:cNvSpPr txBox="1">
            <a:spLocks noGrp="1"/>
          </p:cNvSpPr>
          <p:nvPr>
            <p:ph type="ctrTitle"/>
          </p:nvPr>
        </p:nvSpPr>
        <p:spPr>
          <a:xfrm>
            <a:off x="899250" y="4128125"/>
            <a:ext cx="7345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Clr>
                <a:srgbClr val="434343"/>
              </a:buClr>
              <a:buSzPts val="4800"/>
              <a:buNone/>
              <a:defRPr sz="4800">
                <a:solidFill>
                  <a:srgbClr val="434343"/>
                </a:solidFill>
              </a:defRPr>
            </a:lvl2pPr>
            <a:lvl3pPr lvl="2" algn="ctr" rtl="0">
              <a:spcBef>
                <a:spcPts val="0"/>
              </a:spcBef>
              <a:spcAft>
                <a:spcPts val="0"/>
              </a:spcAft>
              <a:buClr>
                <a:srgbClr val="434343"/>
              </a:buClr>
              <a:buSzPts val="4800"/>
              <a:buNone/>
              <a:defRPr sz="4800">
                <a:solidFill>
                  <a:srgbClr val="434343"/>
                </a:solidFill>
              </a:defRPr>
            </a:lvl3pPr>
            <a:lvl4pPr lvl="3" algn="ctr" rtl="0">
              <a:spcBef>
                <a:spcPts val="0"/>
              </a:spcBef>
              <a:spcAft>
                <a:spcPts val="0"/>
              </a:spcAft>
              <a:buClr>
                <a:srgbClr val="434343"/>
              </a:buClr>
              <a:buSzPts val="4800"/>
              <a:buNone/>
              <a:defRPr sz="4800">
                <a:solidFill>
                  <a:srgbClr val="434343"/>
                </a:solidFill>
              </a:defRPr>
            </a:lvl4pPr>
            <a:lvl5pPr lvl="4" algn="ctr" rtl="0">
              <a:spcBef>
                <a:spcPts val="0"/>
              </a:spcBef>
              <a:spcAft>
                <a:spcPts val="0"/>
              </a:spcAft>
              <a:buClr>
                <a:srgbClr val="434343"/>
              </a:buClr>
              <a:buSzPts val="4800"/>
              <a:buNone/>
              <a:defRPr sz="4800">
                <a:solidFill>
                  <a:srgbClr val="434343"/>
                </a:solidFill>
              </a:defRPr>
            </a:lvl5pPr>
            <a:lvl6pPr lvl="5" algn="ctr" rtl="0">
              <a:spcBef>
                <a:spcPts val="0"/>
              </a:spcBef>
              <a:spcAft>
                <a:spcPts val="0"/>
              </a:spcAft>
              <a:buClr>
                <a:srgbClr val="434343"/>
              </a:buClr>
              <a:buSzPts val="4800"/>
              <a:buNone/>
              <a:defRPr sz="4800">
                <a:solidFill>
                  <a:srgbClr val="434343"/>
                </a:solidFill>
              </a:defRPr>
            </a:lvl6pPr>
            <a:lvl7pPr lvl="6" algn="ctr" rtl="0">
              <a:spcBef>
                <a:spcPts val="0"/>
              </a:spcBef>
              <a:spcAft>
                <a:spcPts val="0"/>
              </a:spcAft>
              <a:buClr>
                <a:srgbClr val="434343"/>
              </a:buClr>
              <a:buSzPts val="4800"/>
              <a:buNone/>
              <a:defRPr sz="4800">
                <a:solidFill>
                  <a:srgbClr val="434343"/>
                </a:solidFill>
              </a:defRPr>
            </a:lvl7pPr>
            <a:lvl8pPr lvl="7" algn="ctr" rtl="0">
              <a:spcBef>
                <a:spcPts val="0"/>
              </a:spcBef>
              <a:spcAft>
                <a:spcPts val="0"/>
              </a:spcAft>
              <a:buClr>
                <a:srgbClr val="434343"/>
              </a:buClr>
              <a:buSzPts val="4800"/>
              <a:buNone/>
              <a:defRPr sz="4800">
                <a:solidFill>
                  <a:srgbClr val="434343"/>
                </a:solidFill>
              </a:defRPr>
            </a:lvl8pPr>
            <a:lvl9pPr lvl="8" algn="ctr" rtl="0">
              <a:spcBef>
                <a:spcPts val="0"/>
              </a:spcBef>
              <a:spcAft>
                <a:spcPts val="0"/>
              </a:spcAft>
              <a:buClr>
                <a:srgbClr val="434343"/>
              </a:buClr>
              <a:buSzPts val="4800"/>
              <a:buNone/>
              <a:defRPr sz="4800">
                <a:solidFill>
                  <a:srgbClr val="434343"/>
                </a:solidFill>
              </a:defRPr>
            </a:lvl9pPr>
          </a:lstStyle>
          <a:p>
            <a:endParaRPr/>
          </a:p>
        </p:txBody>
      </p:sp>
      <p:sp>
        <p:nvSpPr>
          <p:cNvPr id="58" name="Google Shape;58;p7"/>
          <p:cNvSpPr txBox="1">
            <a:spLocks noGrp="1"/>
          </p:cNvSpPr>
          <p:nvPr>
            <p:ph type="subTitle" idx="1"/>
          </p:nvPr>
        </p:nvSpPr>
        <p:spPr>
          <a:xfrm>
            <a:off x="1242275" y="2491000"/>
            <a:ext cx="3062700" cy="40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59" name="Google Shape;59;p7"/>
          <p:cNvSpPr txBox="1">
            <a:spLocks noGrp="1"/>
          </p:cNvSpPr>
          <p:nvPr>
            <p:ph type="subTitle" idx="2"/>
          </p:nvPr>
        </p:nvSpPr>
        <p:spPr>
          <a:xfrm>
            <a:off x="1745525" y="942675"/>
            <a:ext cx="2056200" cy="408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1pPr>
            <a:lvl2pPr lvl="1"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2pPr>
            <a:lvl3pPr lvl="2"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3pPr>
            <a:lvl4pPr lvl="3"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4pPr>
            <a:lvl5pPr lvl="4"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5pPr>
            <a:lvl6pPr lvl="5"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6pPr>
            <a:lvl7pPr lvl="6"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7pPr>
            <a:lvl8pPr lvl="7"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8pPr>
            <a:lvl9pPr lvl="8"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9pPr>
          </a:lstStyle>
          <a:p>
            <a:endParaRPr/>
          </a:p>
        </p:txBody>
      </p:sp>
      <p:sp>
        <p:nvSpPr>
          <p:cNvPr id="60" name="Google Shape;60;p7"/>
          <p:cNvSpPr txBox="1">
            <a:spLocks noGrp="1"/>
          </p:cNvSpPr>
          <p:nvPr>
            <p:ph type="subTitle" idx="3"/>
          </p:nvPr>
        </p:nvSpPr>
        <p:spPr>
          <a:xfrm>
            <a:off x="4839025" y="2491000"/>
            <a:ext cx="3062700" cy="40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61" name="Google Shape;61;p7"/>
          <p:cNvSpPr txBox="1">
            <a:spLocks noGrp="1"/>
          </p:cNvSpPr>
          <p:nvPr>
            <p:ph type="subTitle" idx="4"/>
          </p:nvPr>
        </p:nvSpPr>
        <p:spPr>
          <a:xfrm>
            <a:off x="5342275" y="942675"/>
            <a:ext cx="2056200" cy="408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1pPr>
            <a:lvl2pPr lvl="1"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2pPr>
            <a:lvl3pPr lvl="2"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3pPr>
            <a:lvl4pPr lvl="3"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4pPr>
            <a:lvl5pPr lvl="4"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5pPr>
            <a:lvl6pPr lvl="5"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6pPr>
            <a:lvl7pPr lvl="6"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7pPr>
            <a:lvl8pPr lvl="7"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8pPr>
            <a:lvl9pPr lvl="8" algn="ctr" rtl="0">
              <a:lnSpc>
                <a:spcPct val="100000"/>
              </a:lnSpc>
              <a:spcBef>
                <a:spcPts val="0"/>
              </a:spcBef>
              <a:spcAft>
                <a:spcPts val="0"/>
              </a:spcAft>
              <a:buSzPts val="2400"/>
              <a:buFont typeface="Englebert" panose="02000506000000020004"/>
              <a:buNone/>
              <a:defRPr sz="2400">
                <a:latin typeface="Englebert" panose="02000506000000020004"/>
                <a:ea typeface="Englebert" panose="02000506000000020004"/>
                <a:cs typeface="Englebert" panose="02000506000000020004"/>
                <a:sym typeface="Englebert" panose="02000506000000020004"/>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1_1_1_2_1_1_1_1">
    <p:bg>
      <p:bgPr>
        <a:solidFill>
          <a:srgbClr val="AFA8D0"/>
        </a:solidFill>
        <a:effectLst/>
      </p:bgPr>
    </p:bg>
    <p:spTree>
      <p:nvGrpSpPr>
        <p:cNvPr id="1" name="Shape 62"/>
        <p:cNvGrpSpPr/>
        <p:nvPr/>
      </p:nvGrpSpPr>
      <p:grpSpPr>
        <a:xfrm>
          <a:off x="0" y="0"/>
          <a:ext cx="0" cy="0"/>
          <a:chOff x="0" y="0"/>
          <a:chExt cx="0" cy="0"/>
        </a:xfrm>
      </p:grpSpPr>
      <p:pic>
        <p:nvPicPr>
          <p:cNvPr id="63" name="Google Shape;63;p8"/>
          <p:cNvPicPr preferRelativeResize="0"/>
          <p:nvPr/>
        </p:nvPicPr>
        <p:blipFill rotWithShape="1">
          <a:blip r:embed="rId2"/>
          <a:srcRect l="6670" t="23465" r="19457"/>
          <a:stretch>
            <a:fillRect/>
          </a:stretch>
        </p:blipFill>
        <p:spPr>
          <a:xfrm>
            <a:off x="0" y="1982250"/>
            <a:ext cx="5430600" cy="3164850"/>
          </a:xfrm>
          <a:prstGeom prst="rect">
            <a:avLst/>
          </a:prstGeom>
          <a:noFill/>
          <a:ln>
            <a:noFill/>
          </a:ln>
        </p:spPr>
      </p:pic>
      <p:pic>
        <p:nvPicPr>
          <p:cNvPr id="64" name="Google Shape;64;p8"/>
          <p:cNvPicPr preferRelativeResize="0"/>
          <p:nvPr/>
        </p:nvPicPr>
        <p:blipFill rotWithShape="1">
          <a:blip r:embed="rId3"/>
          <a:srcRect l="60718" b="38141"/>
          <a:stretch>
            <a:fillRect/>
          </a:stretch>
        </p:blipFill>
        <p:spPr>
          <a:xfrm>
            <a:off x="7566550" y="0"/>
            <a:ext cx="1577450" cy="1397272"/>
          </a:xfrm>
          <a:prstGeom prst="rect">
            <a:avLst/>
          </a:prstGeom>
          <a:noFill/>
          <a:ln>
            <a:noFill/>
          </a:ln>
        </p:spPr>
      </p:pic>
      <p:sp>
        <p:nvSpPr>
          <p:cNvPr id="65" name="Google Shape;65;p8"/>
          <p:cNvSpPr txBox="1">
            <a:spLocks noGrp="1"/>
          </p:cNvSpPr>
          <p:nvPr>
            <p:ph type="ctrTitle"/>
          </p:nvPr>
        </p:nvSpPr>
        <p:spPr>
          <a:xfrm>
            <a:off x="2788350" y="2875200"/>
            <a:ext cx="3567300" cy="308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sz="12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66" name="Google Shape;66;p8"/>
          <p:cNvSpPr txBox="1">
            <a:spLocks noGrp="1"/>
          </p:cNvSpPr>
          <p:nvPr>
            <p:ph type="subTitle" idx="1"/>
          </p:nvPr>
        </p:nvSpPr>
        <p:spPr>
          <a:xfrm flipH="1">
            <a:off x="2454725" y="2268300"/>
            <a:ext cx="4234500" cy="606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SUBTITLE 1">
  <p:cSld name="CUSTOM_1_1_1_2_2">
    <p:bg>
      <p:bgPr>
        <a:solidFill>
          <a:srgbClr val="AFA8D0"/>
        </a:solidFill>
        <a:effectLst/>
      </p:bgPr>
    </p:bg>
    <p:spTree>
      <p:nvGrpSpPr>
        <p:cNvPr id="1" name="Shape 67"/>
        <p:cNvGrpSpPr/>
        <p:nvPr/>
      </p:nvGrpSpPr>
      <p:grpSpPr>
        <a:xfrm>
          <a:off x="0" y="0"/>
          <a:ext cx="0" cy="0"/>
          <a:chOff x="0" y="0"/>
          <a:chExt cx="0" cy="0"/>
        </a:xfrm>
      </p:grpSpPr>
      <p:pic>
        <p:nvPicPr>
          <p:cNvPr id="68" name="Google Shape;68;p9"/>
          <p:cNvPicPr preferRelativeResize="0"/>
          <p:nvPr/>
        </p:nvPicPr>
        <p:blipFill rotWithShape="1">
          <a:blip r:embed="rId2"/>
          <a:srcRect l="22124" b="5401"/>
          <a:stretch>
            <a:fillRect/>
          </a:stretch>
        </p:blipFill>
        <p:spPr>
          <a:xfrm>
            <a:off x="0" y="0"/>
            <a:ext cx="7527820" cy="5143500"/>
          </a:xfrm>
          <a:prstGeom prst="rect">
            <a:avLst/>
          </a:prstGeom>
          <a:noFill/>
          <a:ln>
            <a:noFill/>
          </a:ln>
        </p:spPr>
      </p:pic>
      <p:sp>
        <p:nvSpPr>
          <p:cNvPr id="69" name="Google Shape;69;p9"/>
          <p:cNvSpPr txBox="1">
            <a:spLocks noGrp="1"/>
          </p:cNvSpPr>
          <p:nvPr>
            <p:ph type="title" hasCustomPrompt="1"/>
          </p:nvPr>
        </p:nvSpPr>
        <p:spPr>
          <a:xfrm flipH="1">
            <a:off x="6480625" y="1543250"/>
            <a:ext cx="2051100" cy="12807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7200"/>
              <a:buNone/>
              <a:defRPr sz="7200"/>
            </a:lvl1pPr>
            <a:lvl2pPr lvl="1"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70" name="Google Shape;70;p9"/>
          <p:cNvSpPr txBox="1">
            <a:spLocks noGrp="1"/>
          </p:cNvSpPr>
          <p:nvPr>
            <p:ph type="ctrTitle" idx="2"/>
          </p:nvPr>
        </p:nvSpPr>
        <p:spPr>
          <a:xfrm flipH="1">
            <a:off x="1710625" y="2601875"/>
            <a:ext cx="6821100" cy="121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6000"/>
            </a:lvl1pPr>
            <a:lvl2pPr lvl="1" algn="r" rtl="0">
              <a:spcBef>
                <a:spcPts val="0"/>
              </a:spcBef>
              <a:spcAft>
                <a:spcPts val="0"/>
              </a:spcAft>
              <a:buClr>
                <a:srgbClr val="434343"/>
              </a:buClr>
              <a:buSzPts val="6000"/>
              <a:buNone/>
              <a:defRPr sz="6000">
                <a:solidFill>
                  <a:srgbClr val="434343"/>
                </a:solidFill>
              </a:defRPr>
            </a:lvl2pPr>
            <a:lvl3pPr lvl="2" algn="r" rtl="0">
              <a:spcBef>
                <a:spcPts val="0"/>
              </a:spcBef>
              <a:spcAft>
                <a:spcPts val="0"/>
              </a:spcAft>
              <a:buClr>
                <a:srgbClr val="434343"/>
              </a:buClr>
              <a:buSzPts val="6000"/>
              <a:buNone/>
              <a:defRPr sz="6000">
                <a:solidFill>
                  <a:srgbClr val="434343"/>
                </a:solidFill>
              </a:defRPr>
            </a:lvl3pPr>
            <a:lvl4pPr lvl="3" algn="r" rtl="0">
              <a:spcBef>
                <a:spcPts val="0"/>
              </a:spcBef>
              <a:spcAft>
                <a:spcPts val="0"/>
              </a:spcAft>
              <a:buClr>
                <a:srgbClr val="434343"/>
              </a:buClr>
              <a:buSzPts val="6000"/>
              <a:buNone/>
              <a:defRPr sz="6000">
                <a:solidFill>
                  <a:srgbClr val="434343"/>
                </a:solidFill>
              </a:defRPr>
            </a:lvl4pPr>
            <a:lvl5pPr lvl="4" algn="r" rtl="0">
              <a:spcBef>
                <a:spcPts val="0"/>
              </a:spcBef>
              <a:spcAft>
                <a:spcPts val="0"/>
              </a:spcAft>
              <a:buClr>
                <a:srgbClr val="434343"/>
              </a:buClr>
              <a:buSzPts val="6000"/>
              <a:buNone/>
              <a:defRPr sz="6000">
                <a:solidFill>
                  <a:srgbClr val="434343"/>
                </a:solidFill>
              </a:defRPr>
            </a:lvl5pPr>
            <a:lvl6pPr lvl="5" algn="r" rtl="0">
              <a:spcBef>
                <a:spcPts val="0"/>
              </a:spcBef>
              <a:spcAft>
                <a:spcPts val="0"/>
              </a:spcAft>
              <a:buClr>
                <a:srgbClr val="434343"/>
              </a:buClr>
              <a:buSzPts val="6000"/>
              <a:buNone/>
              <a:defRPr sz="6000">
                <a:solidFill>
                  <a:srgbClr val="434343"/>
                </a:solidFill>
              </a:defRPr>
            </a:lvl6pPr>
            <a:lvl7pPr lvl="6" algn="r" rtl="0">
              <a:spcBef>
                <a:spcPts val="0"/>
              </a:spcBef>
              <a:spcAft>
                <a:spcPts val="0"/>
              </a:spcAft>
              <a:buClr>
                <a:srgbClr val="434343"/>
              </a:buClr>
              <a:buSzPts val="6000"/>
              <a:buNone/>
              <a:defRPr sz="6000">
                <a:solidFill>
                  <a:srgbClr val="434343"/>
                </a:solidFill>
              </a:defRPr>
            </a:lvl7pPr>
            <a:lvl8pPr lvl="7" algn="r" rtl="0">
              <a:spcBef>
                <a:spcPts val="0"/>
              </a:spcBef>
              <a:spcAft>
                <a:spcPts val="0"/>
              </a:spcAft>
              <a:buClr>
                <a:srgbClr val="434343"/>
              </a:buClr>
              <a:buSzPts val="6000"/>
              <a:buNone/>
              <a:defRPr sz="6000">
                <a:solidFill>
                  <a:srgbClr val="434343"/>
                </a:solidFill>
              </a:defRPr>
            </a:lvl8pPr>
            <a:lvl9pPr lvl="8" algn="r" rtl="0">
              <a:spcBef>
                <a:spcPts val="0"/>
              </a:spcBef>
              <a:spcAft>
                <a:spcPts val="0"/>
              </a:spcAft>
              <a:buClr>
                <a:srgbClr val="434343"/>
              </a:buClr>
              <a:buSzPts val="6000"/>
              <a:buNone/>
              <a:defRPr sz="6000">
                <a:solidFill>
                  <a:srgbClr val="434343"/>
                </a:solidFill>
              </a:defRPr>
            </a:lvl9pPr>
          </a:lstStyle>
          <a:p>
            <a:endParaRPr/>
          </a:p>
        </p:txBody>
      </p:sp>
      <p:sp>
        <p:nvSpPr>
          <p:cNvPr id="71" name="Google Shape;71;p9"/>
          <p:cNvSpPr txBox="1">
            <a:spLocks noGrp="1"/>
          </p:cNvSpPr>
          <p:nvPr>
            <p:ph type="subTitle" idx="1"/>
          </p:nvPr>
        </p:nvSpPr>
        <p:spPr>
          <a:xfrm>
            <a:off x="5423425" y="3609500"/>
            <a:ext cx="3108300" cy="5265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Font typeface="Zilla Slab Light"/>
              <a:buNone/>
              <a:defRPr sz="1200">
                <a:latin typeface="Zilla Slab Light"/>
                <a:ea typeface="Zilla Slab Light"/>
                <a:cs typeface="Zilla Slab Light"/>
                <a:sym typeface="Zilla Slab Light"/>
              </a:defRPr>
            </a:lvl1pPr>
            <a:lvl2pPr lvl="1"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2pPr>
            <a:lvl3pPr lvl="2"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3pPr>
            <a:lvl4pPr lvl="3"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4pPr>
            <a:lvl5pPr lvl="4"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5pPr>
            <a:lvl6pPr lvl="5"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6pPr>
            <a:lvl7pPr lvl="6"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7pPr>
            <a:lvl8pPr lvl="7"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8pPr>
            <a:lvl9pPr lvl="8"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DESIGN ">
  <p:cSld name="CUSTOM_1_1_1_2_1_1_1_1_1_1">
    <p:bg>
      <p:bgPr>
        <a:solidFill>
          <a:srgbClr val="AFA8D0"/>
        </a:solidFill>
        <a:effectLst/>
      </p:bgPr>
    </p:bg>
    <p:spTree>
      <p:nvGrpSpPr>
        <p:cNvPr id="1" name="Shape 72"/>
        <p:cNvGrpSpPr/>
        <p:nvPr/>
      </p:nvGrpSpPr>
      <p:grpSpPr>
        <a:xfrm>
          <a:off x="0" y="0"/>
          <a:ext cx="0" cy="0"/>
          <a:chOff x="0" y="0"/>
          <a:chExt cx="0" cy="0"/>
        </a:xfrm>
      </p:grpSpPr>
      <p:sp>
        <p:nvSpPr>
          <p:cNvPr id="73" name="Google Shape;73;p10"/>
          <p:cNvSpPr txBox="1">
            <a:spLocks noGrp="1"/>
          </p:cNvSpPr>
          <p:nvPr>
            <p:ph type="ctrTitle"/>
          </p:nvPr>
        </p:nvSpPr>
        <p:spPr>
          <a:xfrm>
            <a:off x="899250" y="4128125"/>
            <a:ext cx="7345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Clr>
                <a:srgbClr val="434343"/>
              </a:buClr>
              <a:buSzPts val="4800"/>
              <a:buNone/>
              <a:defRPr sz="4800">
                <a:solidFill>
                  <a:srgbClr val="434343"/>
                </a:solidFill>
              </a:defRPr>
            </a:lvl2pPr>
            <a:lvl3pPr lvl="2" algn="ctr" rtl="0">
              <a:spcBef>
                <a:spcPts val="0"/>
              </a:spcBef>
              <a:spcAft>
                <a:spcPts val="0"/>
              </a:spcAft>
              <a:buClr>
                <a:srgbClr val="434343"/>
              </a:buClr>
              <a:buSzPts val="4800"/>
              <a:buNone/>
              <a:defRPr sz="4800">
                <a:solidFill>
                  <a:srgbClr val="434343"/>
                </a:solidFill>
              </a:defRPr>
            </a:lvl3pPr>
            <a:lvl4pPr lvl="3" algn="ctr" rtl="0">
              <a:spcBef>
                <a:spcPts val="0"/>
              </a:spcBef>
              <a:spcAft>
                <a:spcPts val="0"/>
              </a:spcAft>
              <a:buClr>
                <a:srgbClr val="434343"/>
              </a:buClr>
              <a:buSzPts val="4800"/>
              <a:buNone/>
              <a:defRPr sz="4800">
                <a:solidFill>
                  <a:srgbClr val="434343"/>
                </a:solidFill>
              </a:defRPr>
            </a:lvl4pPr>
            <a:lvl5pPr lvl="4" algn="ctr" rtl="0">
              <a:spcBef>
                <a:spcPts val="0"/>
              </a:spcBef>
              <a:spcAft>
                <a:spcPts val="0"/>
              </a:spcAft>
              <a:buClr>
                <a:srgbClr val="434343"/>
              </a:buClr>
              <a:buSzPts val="4800"/>
              <a:buNone/>
              <a:defRPr sz="4800">
                <a:solidFill>
                  <a:srgbClr val="434343"/>
                </a:solidFill>
              </a:defRPr>
            </a:lvl5pPr>
            <a:lvl6pPr lvl="5" algn="ctr" rtl="0">
              <a:spcBef>
                <a:spcPts val="0"/>
              </a:spcBef>
              <a:spcAft>
                <a:spcPts val="0"/>
              </a:spcAft>
              <a:buClr>
                <a:srgbClr val="434343"/>
              </a:buClr>
              <a:buSzPts val="4800"/>
              <a:buNone/>
              <a:defRPr sz="4800">
                <a:solidFill>
                  <a:srgbClr val="434343"/>
                </a:solidFill>
              </a:defRPr>
            </a:lvl6pPr>
            <a:lvl7pPr lvl="6" algn="ctr" rtl="0">
              <a:spcBef>
                <a:spcPts val="0"/>
              </a:spcBef>
              <a:spcAft>
                <a:spcPts val="0"/>
              </a:spcAft>
              <a:buClr>
                <a:srgbClr val="434343"/>
              </a:buClr>
              <a:buSzPts val="4800"/>
              <a:buNone/>
              <a:defRPr sz="4800">
                <a:solidFill>
                  <a:srgbClr val="434343"/>
                </a:solidFill>
              </a:defRPr>
            </a:lvl7pPr>
            <a:lvl8pPr lvl="7" algn="ctr" rtl="0">
              <a:spcBef>
                <a:spcPts val="0"/>
              </a:spcBef>
              <a:spcAft>
                <a:spcPts val="0"/>
              </a:spcAft>
              <a:buClr>
                <a:srgbClr val="434343"/>
              </a:buClr>
              <a:buSzPts val="4800"/>
              <a:buNone/>
              <a:defRPr sz="4800">
                <a:solidFill>
                  <a:srgbClr val="434343"/>
                </a:solidFill>
              </a:defRPr>
            </a:lvl8pPr>
            <a:lvl9pPr lvl="8" algn="ctr" rtl="0">
              <a:spcBef>
                <a:spcPts val="0"/>
              </a:spcBef>
              <a:spcAft>
                <a:spcPts val="0"/>
              </a:spcAft>
              <a:buClr>
                <a:srgbClr val="434343"/>
              </a:buClr>
              <a:buSzPts val="4800"/>
              <a:buNone/>
              <a:defRPr sz="4800">
                <a:solidFill>
                  <a:srgbClr val="434343"/>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SUBTITLE 3">
  <p:cSld name="CUSTOM_1_1_1_2_2_1">
    <p:bg>
      <p:bgPr>
        <a:solidFill>
          <a:srgbClr val="AFA8D0"/>
        </a:solidFill>
        <a:effectLst/>
      </p:bgPr>
    </p:bg>
    <p:spTree>
      <p:nvGrpSpPr>
        <p:cNvPr id="1" name="Shape 90"/>
        <p:cNvGrpSpPr/>
        <p:nvPr/>
      </p:nvGrpSpPr>
      <p:grpSpPr>
        <a:xfrm>
          <a:off x="0" y="0"/>
          <a:ext cx="0" cy="0"/>
          <a:chOff x="0" y="0"/>
          <a:chExt cx="0" cy="0"/>
        </a:xfrm>
      </p:grpSpPr>
      <p:pic>
        <p:nvPicPr>
          <p:cNvPr id="91" name="Google Shape;91;p13"/>
          <p:cNvPicPr preferRelativeResize="0"/>
          <p:nvPr/>
        </p:nvPicPr>
        <p:blipFill rotWithShape="1">
          <a:blip r:embed="rId2"/>
          <a:srcRect/>
          <a:stretch>
            <a:fillRect/>
          </a:stretch>
        </p:blipFill>
        <p:spPr>
          <a:xfrm flipH="1">
            <a:off x="0" y="0"/>
            <a:ext cx="9144000" cy="5143523"/>
          </a:xfrm>
          <a:prstGeom prst="rect">
            <a:avLst/>
          </a:prstGeom>
          <a:noFill/>
          <a:ln>
            <a:noFill/>
          </a:ln>
        </p:spPr>
      </p:pic>
      <p:sp>
        <p:nvSpPr>
          <p:cNvPr id="92" name="Google Shape;92;p13"/>
          <p:cNvSpPr txBox="1">
            <a:spLocks noGrp="1"/>
          </p:cNvSpPr>
          <p:nvPr>
            <p:ph type="title" hasCustomPrompt="1"/>
          </p:nvPr>
        </p:nvSpPr>
        <p:spPr>
          <a:xfrm flipH="1">
            <a:off x="6480625" y="1543250"/>
            <a:ext cx="2051100" cy="12807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7200"/>
              <a:buNone/>
              <a:defRPr sz="7200"/>
            </a:lvl1pPr>
            <a:lvl2pPr lvl="1"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93" name="Google Shape;93;p13"/>
          <p:cNvSpPr txBox="1">
            <a:spLocks noGrp="1"/>
          </p:cNvSpPr>
          <p:nvPr>
            <p:ph type="ctrTitle" idx="2"/>
          </p:nvPr>
        </p:nvSpPr>
        <p:spPr>
          <a:xfrm flipH="1">
            <a:off x="1710625" y="2601875"/>
            <a:ext cx="6821100" cy="121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6000"/>
            </a:lvl1pPr>
            <a:lvl2pPr lvl="1" algn="r" rtl="0">
              <a:spcBef>
                <a:spcPts val="0"/>
              </a:spcBef>
              <a:spcAft>
                <a:spcPts val="0"/>
              </a:spcAft>
              <a:buClr>
                <a:srgbClr val="434343"/>
              </a:buClr>
              <a:buSzPts val="6000"/>
              <a:buNone/>
              <a:defRPr sz="6000">
                <a:solidFill>
                  <a:srgbClr val="434343"/>
                </a:solidFill>
              </a:defRPr>
            </a:lvl2pPr>
            <a:lvl3pPr lvl="2" algn="r" rtl="0">
              <a:spcBef>
                <a:spcPts val="0"/>
              </a:spcBef>
              <a:spcAft>
                <a:spcPts val="0"/>
              </a:spcAft>
              <a:buClr>
                <a:srgbClr val="434343"/>
              </a:buClr>
              <a:buSzPts val="6000"/>
              <a:buNone/>
              <a:defRPr sz="6000">
                <a:solidFill>
                  <a:srgbClr val="434343"/>
                </a:solidFill>
              </a:defRPr>
            </a:lvl3pPr>
            <a:lvl4pPr lvl="3" algn="r" rtl="0">
              <a:spcBef>
                <a:spcPts val="0"/>
              </a:spcBef>
              <a:spcAft>
                <a:spcPts val="0"/>
              </a:spcAft>
              <a:buClr>
                <a:srgbClr val="434343"/>
              </a:buClr>
              <a:buSzPts val="6000"/>
              <a:buNone/>
              <a:defRPr sz="6000">
                <a:solidFill>
                  <a:srgbClr val="434343"/>
                </a:solidFill>
              </a:defRPr>
            </a:lvl4pPr>
            <a:lvl5pPr lvl="4" algn="r" rtl="0">
              <a:spcBef>
                <a:spcPts val="0"/>
              </a:spcBef>
              <a:spcAft>
                <a:spcPts val="0"/>
              </a:spcAft>
              <a:buClr>
                <a:srgbClr val="434343"/>
              </a:buClr>
              <a:buSzPts val="6000"/>
              <a:buNone/>
              <a:defRPr sz="6000">
                <a:solidFill>
                  <a:srgbClr val="434343"/>
                </a:solidFill>
              </a:defRPr>
            </a:lvl5pPr>
            <a:lvl6pPr lvl="5" algn="r" rtl="0">
              <a:spcBef>
                <a:spcPts val="0"/>
              </a:spcBef>
              <a:spcAft>
                <a:spcPts val="0"/>
              </a:spcAft>
              <a:buClr>
                <a:srgbClr val="434343"/>
              </a:buClr>
              <a:buSzPts val="6000"/>
              <a:buNone/>
              <a:defRPr sz="6000">
                <a:solidFill>
                  <a:srgbClr val="434343"/>
                </a:solidFill>
              </a:defRPr>
            </a:lvl6pPr>
            <a:lvl7pPr lvl="6" algn="r" rtl="0">
              <a:spcBef>
                <a:spcPts val="0"/>
              </a:spcBef>
              <a:spcAft>
                <a:spcPts val="0"/>
              </a:spcAft>
              <a:buClr>
                <a:srgbClr val="434343"/>
              </a:buClr>
              <a:buSzPts val="6000"/>
              <a:buNone/>
              <a:defRPr sz="6000">
                <a:solidFill>
                  <a:srgbClr val="434343"/>
                </a:solidFill>
              </a:defRPr>
            </a:lvl7pPr>
            <a:lvl8pPr lvl="7" algn="r" rtl="0">
              <a:spcBef>
                <a:spcPts val="0"/>
              </a:spcBef>
              <a:spcAft>
                <a:spcPts val="0"/>
              </a:spcAft>
              <a:buClr>
                <a:srgbClr val="434343"/>
              </a:buClr>
              <a:buSzPts val="6000"/>
              <a:buNone/>
              <a:defRPr sz="6000">
                <a:solidFill>
                  <a:srgbClr val="434343"/>
                </a:solidFill>
              </a:defRPr>
            </a:lvl8pPr>
            <a:lvl9pPr lvl="8" algn="r" rtl="0">
              <a:spcBef>
                <a:spcPts val="0"/>
              </a:spcBef>
              <a:spcAft>
                <a:spcPts val="0"/>
              </a:spcAft>
              <a:buClr>
                <a:srgbClr val="434343"/>
              </a:buClr>
              <a:buSzPts val="6000"/>
              <a:buNone/>
              <a:defRPr sz="6000">
                <a:solidFill>
                  <a:srgbClr val="434343"/>
                </a:solidFill>
              </a:defRPr>
            </a:lvl9pPr>
          </a:lstStyle>
          <a:p>
            <a:endParaRPr/>
          </a:p>
        </p:txBody>
      </p:sp>
      <p:sp>
        <p:nvSpPr>
          <p:cNvPr id="94" name="Google Shape;94;p13"/>
          <p:cNvSpPr txBox="1">
            <a:spLocks noGrp="1"/>
          </p:cNvSpPr>
          <p:nvPr>
            <p:ph type="subTitle" idx="1"/>
          </p:nvPr>
        </p:nvSpPr>
        <p:spPr>
          <a:xfrm>
            <a:off x="5423425" y="3609500"/>
            <a:ext cx="3108300" cy="5265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Font typeface="Zilla Slab Light"/>
              <a:buNone/>
              <a:defRPr sz="1200">
                <a:latin typeface="Zilla Slab Light"/>
                <a:ea typeface="Zilla Slab Light"/>
                <a:cs typeface="Zilla Slab Light"/>
                <a:sym typeface="Zilla Slab Light"/>
              </a:defRPr>
            </a:lvl1pPr>
            <a:lvl2pPr lvl="1"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2pPr>
            <a:lvl3pPr lvl="2"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3pPr>
            <a:lvl4pPr lvl="3"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4pPr>
            <a:lvl5pPr lvl="4"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5pPr>
            <a:lvl6pPr lvl="5"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6pPr>
            <a:lvl7pPr lvl="6"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7pPr>
            <a:lvl8pPr lvl="7"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8pPr>
            <a:lvl9pPr lvl="8" algn="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image" Target="../media/image8.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AFA8D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Englebert" panose="02000506000000020004"/>
              <a:buNone/>
              <a:defRPr sz="2800">
                <a:solidFill>
                  <a:srgbClr val="FFFFFF"/>
                </a:solidFill>
                <a:latin typeface="Englebert" panose="02000506000000020004"/>
                <a:ea typeface="Englebert" panose="02000506000000020004"/>
                <a:cs typeface="Englebert" panose="02000506000000020004"/>
                <a:sym typeface="Englebert" panose="02000506000000020004"/>
              </a:defRPr>
            </a:lvl1pPr>
            <a:lvl2pPr lvl="1">
              <a:spcBef>
                <a:spcPts val="0"/>
              </a:spcBef>
              <a:spcAft>
                <a:spcPts val="0"/>
              </a:spcAft>
              <a:buClr>
                <a:srgbClr val="FFFFFF"/>
              </a:buClr>
              <a:buSzPts val="2800"/>
              <a:buFont typeface="Oswald Regular"/>
              <a:buNone/>
              <a:defRPr sz="2800">
                <a:solidFill>
                  <a:srgbClr val="FFFFFF"/>
                </a:solidFill>
                <a:latin typeface="Oswald Regular"/>
                <a:ea typeface="Oswald Regular"/>
                <a:cs typeface="Oswald Regular"/>
                <a:sym typeface="Oswald Regular"/>
              </a:defRPr>
            </a:lvl2pPr>
            <a:lvl3pPr lvl="2">
              <a:spcBef>
                <a:spcPts val="0"/>
              </a:spcBef>
              <a:spcAft>
                <a:spcPts val="0"/>
              </a:spcAft>
              <a:buClr>
                <a:srgbClr val="FFFFFF"/>
              </a:buClr>
              <a:buSzPts val="2800"/>
              <a:buFont typeface="Oswald Regular"/>
              <a:buNone/>
              <a:defRPr sz="2800">
                <a:solidFill>
                  <a:srgbClr val="FFFFFF"/>
                </a:solidFill>
                <a:latin typeface="Oswald Regular"/>
                <a:ea typeface="Oswald Regular"/>
                <a:cs typeface="Oswald Regular"/>
                <a:sym typeface="Oswald Regular"/>
              </a:defRPr>
            </a:lvl3pPr>
            <a:lvl4pPr lvl="3">
              <a:spcBef>
                <a:spcPts val="0"/>
              </a:spcBef>
              <a:spcAft>
                <a:spcPts val="0"/>
              </a:spcAft>
              <a:buClr>
                <a:srgbClr val="FFFFFF"/>
              </a:buClr>
              <a:buSzPts val="2800"/>
              <a:buFont typeface="Oswald Regular"/>
              <a:buNone/>
              <a:defRPr sz="2800">
                <a:solidFill>
                  <a:srgbClr val="FFFFFF"/>
                </a:solidFill>
                <a:latin typeface="Oswald Regular"/>
                <a:ea typeface="Oswald Regular"/>
                <a:cs typeface="Oswald Regular"/>
                <a:sym typeface="Oswald Regular"/>
              </a:defRPr>
            </a:lvl4pPr>
            <a:lvl5pPr lvl="4">
              <a:spcBef>
                <a:spcPts val="0"/>
              </a:spcBef>
              <a:spcAft>
                <a:spcPts val="0"/>
              </a:spcAft>
              <a:buClr>
                <a:srgbClr val="FFFFFF"/>
              </a:buClr>
              <a:buSzPts val="2800"/>
              <a:buFont typeface="Oswald Regular"/>
              <a:buNone/>
              <a:defRPr sz="2800">
                <a:solidFill>
                  <a:srgbClr val="FFFFFF"/>
                </a:solidFill>
                <a:latin typeface="Oswald Regular"/>
                <a:ea typeface="Oswald Regular"/>
                <a:cs typeface="Oswald Regular"/>
                <a:sym typeface="Oswald Regular"/>
              </a:defRPr>
            </a:lvl5pPr>
            <a:lvl6pPr lvl="5">
              <a:spcBef>
                <a:spcPts val="0"/>
              </a:spcBef>
              <a:spcAft>
                <a:spcPts val="0"/>
              </a:spcAft>
              <a:buClr>
                <a:srgbClr val="FFFFFF"/>
              </a:buClr>
              <a:buSzPts val="2800"/>
              <a:buFont typeface="Oswald Regular"/>
              <a:buNone/>
              <a:defRPr sz="2800">
                <a:solidFill>
                  <a:srgbClr val="FFFFFF"/>
                </a:solidFill>
                <a:latin typeface="Oswald Regular"/>
                <a:ea typeface="Oswald Regular"/>
                <a:cs typeface="Oswald Regular"/>
                <a:sym typeface="Oswald Regular"/>
              </a:defRPr>
            </a:lvl6pPr>
            <a:lvl7pPr lvl="6">
              <a:spcBef>
                <a:spcPts val="0"/>
              </a:spcBef>
              <a:spcAft>
                <a:spcPts val="0"/>
              </a:spcAft>
              <a:buClr>
                <a:srgbClr val="FFFFFF"/>
              </a:buClr>
              <a:buSzPts val="2800"/>
              <a:buFont typeface="Oswald Regular"/>
              <a:buNone/>
              <a:defRPr sz="2800">
                <a:solidFill>
                  <a:srgbClr val="FFFFFF"/>
                </a:solidFill>
                <a:latin typeface="Oswald Regular"/>
                <a:ea typeface="Oswald Regular"/>
                <a:cs typeface="Oswald Regular"/>
                <a:sym typeface="Oswald Regular"/>
              </a:defRPr>
            </a:lvl7pPr>
            <a:lvl8pPr lvl="7">
              <a:spcBef>
                <a:spcPts val="0"/>
              </a:spcBef>
              <a:spcAft>
                <a:spcPts val="0"/>
              </a:spcAft>
              <a:buClr>
                <a:srgbClr val="FFFFFF"/>
              </a:buClr>
              <a:buSzPts val="2800"/>
              <a:buFont typeface="Oswald Regular"/>
              <a:buNone/>
              <a:defRPr sz="2800">
                <a:solidFill>
                  <a:srgbClr val="FFFFFF"/>
                </a:solidFill>
                <a:latin typeface="Oswald Regular"/>
                <a:ea typeface="Oswald Regular"/>
                <a:cs typeface="Oswald Regular"/>
                <a:sym typeface="Oswald Regular"/>
              </a:defRPr>
            </a:lvl8pPr>
            <a:lvl9pPr lvl="8">
              <a:spcBef>
                <a:spcPts val="0"/>
              </a:spcBef>
              <a:spcAft>
                <a:spcPts val="0"/>
              </a:spcAft>
              <a:buClr>
                <a:srgbClr val="FFFFFF"/>
              </a:buClr>
              <a:buSzPts val="2800"/>
              <a:buFont typeface="Oswald Regular"/>
              <a:buNone/>
              <a:defRPr sz="2800">
                <a:solidFill>
                  <a:srgbClr val="FFFFFF"/>
                </a:solidFill>
                <a:latin typeface="Oswald Regular"/>
                <a:ea typeface="Oswald Regular"/>
                <a:cs typeface="Oswald Regular"/>
                <a:sym typeface="Oswald Regula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FFFFFF"/>
              </a:buClr>
              <a:buSzPts val="1000"/>
              <a:buFont typeface="Zilla Slab Light"/>
              <a:buChar char="●"/>
              <a:defRPr sz="1000">
                <a:solidFill>
                  <a:srgbClr val="FFFFFF"/>
                </a:solidFill>
                <a:latin typeface="Zilla Slab Light"/>
                <a:ea typeface="Zilla Slab Light"/>
                <a:cs typeface="Zilla Slab Light"/>
                <a:sym typeface="Zilla Slab Light"/>
              </a:defRPr>
            </a:lvl1pPr>
            <a:lvl2pPr marL="914400" lvl="1" indent="-292100" rtl="0">
              <a:lnSpc>
                <a:spcPct val="115000"/>
              </a:lnSpc>
              <a:spcBef>
                <a:spcPts val="1600"/>
              </a:spcBef>
              <a:spcAft>
                <a:spcPts val="0"/>
              </a:spcAft>
              <a:buClr>
                <a:srgbClr val="FFFFFF"/>
              </a:buClr>
              <a:buSzPts val="1000"/>
              <a:buFont typeface="Zilla Slab Light"/>
              <a:buChar char="○"/>
              <a:defRPr sz="1000">
                <a:solidFill>
                  <a:srgbClr val="FFFFFF"/>
                </a:solidFill>
                <a:latin typeface="Zilla Slab Light"/>
                <a:ea typeface="Zilla Slab Light"/>
                <a:cs typeface="Zilla Slab Light"/>
                <a:sym typeface="Zilla Slab Light"/>
              </a:defRPr>
            </a:lvl2pPr>
            <a:lvl3pPr marL="1371600" lvl="2" indent="-292100" rtl="0">
              <a:lnSpc>
                <a:spcPct val="115000"/>
              </a:lnSpc>
              <a:spcBef>
                <a:spcPts val="1600"/>
              </a:spcBef>
              <a:spcAft>
                <a:spcPts val="0"/>
              </a:spcAft>
              <a:buClr>
                <a:srgbClr val="FFFFFF"/>
              </a:buClr>
              <a:buSzPts val="1000"/>
              <a:buFont typeface="Zilla Slab Light"/>
              <a:buChar char="■"/>
              <a:defRPr sz="1000">
                <a:solidFill>
                  <a:srgbClr val="FFFFFF"/>
                </a:solidFill>
                <a:latin typeface="Zilla Slab Light"/>
                <a:ea typeface="Zilla Slab Light"/>
                <a:cs typeface="Zilla Slab Light"/>
                <a:sym typeface="Zilla Slab Light"/>
              </a:defRPr>
            </a:lvl3pPr>
            <a:lvl4pPr marL="1828800" lvl="3" indent="-292100" rtl="0">
              <a:lnSpc>
                <a:spcPct val="115000"/>
              </a:lnSpc>
              <a:spcBef>
                <a:spcPts val="1600"/>
              </a:spcBef>
              <a:spcAft>
                <a:spcPts val="0"/>
              </a:spcAft>
              <a:buClr>
                <a:srgbClr val="FFFFFF"/>
              </a:buClr>
              <a:buSzPts val="1000"/>
              <a:buFont typeface="Zilla Slab Light"/>
              <a:buChar char="●"/>
              <a:defRPr sz="1000">
                <a:solidFill>
                  <a:srgbClr val="FFFFFF"/>
                </a:solidFill>
                <a:latin typeface="Zilla Slab Light"/>
                <a:ea typeface="Zilla Slab Light"/>
                <a:cs typeface="Zilla Slab Light"/>
                <a:sym typeface="Zilla Slab Light"/>
              </a:defRPr>
            </a:lvl4pPr>
            <a:lvl5pPr marL="2286000" lvl="4" indent="-292100" rtl="0">
              <a:lnSpc>
                <a:spcPct val="115000"/>
              </a:lnSpc>
              <a:spcBef>
                <a:spcPts val="1600"/>
              </a:spcBef>
              <a:spcAft>
                <a:spcPts val="0"/>
              </a:spcAft>
              <a:buClr>
                <a:srgbClr val="FFFFFF"/>
              </a:buClr>
              <a:buSzPts val="1000"/>
              <a:buFont typeface="Zilla Slab Light"/>
              <a:buChar char="○"/>
              <a:defRPr sz="1000">
                <a:solidFill>
                  <a:srgbClr val="FFFFFF"/>
                </a:solidFill>
                <a:latin typeface="Zilla Slab Light"/>
                <a:ea typeface="Zilla Slab Light"/>
                <a:cs typeface="Zilla Slab Light"/>
                <a:sym typeface="Zilla Slab Light"/>
              </a:defRPr>
            </a:lvl5pPr>
            <a:lvl6pPr marL="2743200" lvl="5" indent="-292100" rtl="0">
              <a:lnSpc>
                <a:spcPct val="115000"/>
              </a:lnSpc>
              <a:spcBef>
                <a:spcPts val="1600"/>
              </a:spcBef>
              <a:spcAft>
                <a:spcPts val="0"/>
              </a:spcAft>
              <a:buClr>
                <a:srgbClr val="FFFFFF"/>
              </a:buClr>
              <a:buSzPts val="1000"/>
              <a:buFont typeface="Zilla Slab Light"/>
              <a:buChar char="■"/>
              <a:defRPr sz="1000">
                <a:solidFill>
                  <a:srgbClr val="FFFFFF"/>
                </a:solidFill>
                <a:latin typeface="Zilla Slab Light"/>
                <a:ea typeface="Zilla Slab Light"/>
                <a:cs typeface="Zilla Slab Light"/>
                <a:sym typeface="Zilla Slab Light"/>
              </a:defRPr>
            </a:lvl6pPr>
            <a:lvl7pPr marL="3200400" lvl="6" indent="-292100" rtl="0">
              <a:lnSpc>
                <a:spcPct val="115000"/>
              </a:lnSpc>
              <a:spcBef>
                <a:spcPts val="1600"/>
              </a:spcBef>
              <a:spcAft>
                <a:spcPts val="0"/>
              </a:spcAft>
              <a:buClr>
                <a:srgbClr val="FFFFFF"/>
              </a:buClr>
              <a:buSzPts val="1000"/>
              <a:buFont typeface="Zilla Slab Light"/>
              <a:buChar char="●"/>
              <a:defRPr sz="1000">
                <a:solidFill>
                  <a:srgbClr val="FFFFFF"/>
                </a:solidFill>
                <a:latin typeface="Zilla Slab Light"/>
                <a:ea typeface="Zilla Slab Light"/>
                <a:cs typeface="Zilla Slab Light"/>
                <a:sym typeface="Zilla Slab Light"/>
              </a:defRPr>
            </a:lvl7pPr>
            <a:lvl8pPr marL="3657600" lvl="7" indent="-292100" rtl="0">
              <a:lnSpc>
                <a:spcPct val="115000"/>
              </a:lnSpc>
              <a:spcBef>
                <a:spcPts val="1600"/>
              </a:spcBef>
              <a:spcAft>
                <a:spcPts val="0"/>
              </a:spcAft>
              <a:buClr>
                <a:srgbClr val="FFFFFF"/>
              </a:buClr>
              <a:buSzPts val="1000"/>
              <a:buFont typeface="Zilla Slab Light"/>
              <a:buChar char="○"/>
              <a:defRPr sz="1000">
                <a:solidFill>
                  <a:srgbClr val="FFFFFF"/>
                </a:solidFill>
                <a:latin typeface="Zilla Slab Light"/>
                <a:ea typeface="Zilla Slab Light"/>
                <a:cs typeface="Zilla Slab Light"/>
                <a:sym typeface="Zilla Slab Light"/>
              </a:defRPr>
            </a:lvl8pPr>
            <a:lvl9pPr marL="4114800" lvl="8" indent="-292100" rtl="0">
              <a:lnSpc>
                <a:spcPct val="115000"/>
              </a:lnSpc>
              <a:spcBef>
                <a:spcPts val="1600"/>
              </a:spcBef>
              <a:spcAft>
                <a:spcPts val="1600"/>
              </a:spcAft>
              <a:buClr>
                <a:srgbClr val="FFFFFF"/>
              </a:buClr>
              <a:buSzPts val="1000"/>
              <a:buFont typeface="Zilla Slab Light"/>
              <a:buChar char="■"/>
              <a:defRPr sz="1000">
                <a:solidFill>
                  <a:srgbClr val="FFFFFF"/>
                </a:solidFill>
                <a:latin typeface="Zilla Slab Light"/>
                <a:ea typeface="Zilla Slab Light"/>
                <a:cs typeface="Zilla Slab Light"/>
                <a:sym typeface="Zilla Slab Light"/>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rgbClr val="666666"/>
                </a:solidFill>
                <a:latin typeface="Roboto Slab Light"/>
                <a:ea typeface="Roboto Slab Light"/>
                <a:cs typeface="Roboto Slab Light"/>
                <a:sym typeface="Roboto Slab Light"/>
              </a:defRPr>
            </a:lvl1pPr>
            <a:lvl2pPr lvl="1" algn="r">
              <a:buNone/>
              <a:defRPr sz="1300">
                <a:solidFill>
                  <a:srgbClr val="666666"/>
                </a:solidFill>
                <a:latin typeface="Roboto Slab Light"/>
                <a:ea typeface="Roboto Slab Light"/>
                <a:cs typeface="Roboto Slab Light"/>
                <a:sym typeface="Roboto Slab Light"/>
              </a:defRPr>
            </a:lvl2pPr>
            <a:lvl3pPr lvl="2" algn="r">
              <a:buNone/>
              <a:defRPr sz="1300">
                <a:solidFill>
                  <a:srgbClr val="666666"/>
                </a:solidFill>
                <a:latin typeface="Roboto Slab Light"/>
                <a:ea typeface="Roboto Slab Light"/>
                <a:cs typeface="Roboto Slab Light"/>
                <a:sym typeface="Roboto Slab Light"/>
              </a:defRPr>
            </a:lvl3pPr>
            <a:lvl4pPr lvl="3" algn="r">
              <a:buNone/>
              <a:defRPr sz="1300">
                <a:solidFill>
                  <a:srgbClr val="666666"/>
                </a:solidFill>
                <a:latin typeface="Roboto Slab Light"/>
                <a:ea typeface="Roboto Slab Light"/>
                <a:cs typeface="Roboto Slab Light"/>
                <a:sym typeface="Roboto Slab Light"/>
              </a:defRPr>
            </a:lvl4pPr>
            <a:lvl5pPr lvl="4" algn="r">
              <a:buNone/>
              <a:defRPr sz="1300">
                <a:solidFill>
                  <a:srgbClr val="666666"/>
                </a:solidFill>
                <a:latin typeface="Roboto Slab Light"/>
                <a:ea typeface="Roboto Slab Light"/>
                <a:cs typeface="Roboto Slab Light"/>
                <a:sym typeface="Roboto Slab Light"/>
              </a:defRPr>
            </a:lvl5pPr>
            <a:lvl6pPr lvl="5" algn="r">
              <a:buNone/>
              <a:defRPr sz="1300">
                <a:solidFill>
                  <a:srgbClr val="666666"/>
                </a:solidFill>
                <a:latin typeface="Roboto Slab Light"/>
                <a:ea typeface="Roboto Slab Light"/>
                <a:cs typeface="Roboto Slab Light"/>
                <a:sym typeface="Roboto Slab Light"/>
              </a:defRPr>
            </a:lvl6pPr>
            <a:lvl7pPr lvl="6" algn="r">
              <a:buNone/>
              <a:defRPr sz="1300">
                <a:solidFill>
                  <a:srgbClr val="666666"/>
                </a:solidFill>
                <a:latin typeface="Roboto Slab Light"/>
                <a:ea typeface="Roboto Slab Light"/>
                <a:cs typeface="Roboto Slab Light"/>
                <a:sym typeface="Roboto Slab Light"/>
              </a:defRPr>
            </a:lvl7pPr>
            <a:lvl8pPr lvl="7" algn="r">
              <a:buNone/>
              <a:defRPr sz="1300">
                <a:solidFill>
                  <a:srgbClr val="666666"/>
                </a:solidFill>
                <a:latin typeface="Roboto Slab Light"/>
                <a:ea typeface="Roboto Slab Light"/>
                <a:cs typeface="Roboto Slab Light"/>
                <a:sym typeface="Roboto Slab Light"/>
              </a:defRPr>
            </a:lvl8pPr>
            <a:lvl9pPr lvl="8" algn="r">
              <a:buNone/>
              <a:defRPr sz="1300">
                <a:solidFill>
                  <a:srgbClr val="666666"/>
                </a:solidFill>
                <a:latin typeface="Roboto Slab Light"/>
                <a:ea typeface="Roboto Slab Light"/>
                <a:cs typeface="Roboto Slab Light"/>
                <a:sym typeface="Roboto Slab Light"/>
              </a:defRPr>
            </a:lvl9pPr>
          </a:lstStyle>
          <a:p>
            <a:pPr marL="0" lvl="0" indent="0" algn="r" rtl="0">
              <a:spcBef>
                <a:spcPts val="0"/>
              </a:spcBef>
              <a:spcAft>
                <a:spcPts val="0"/>
              </a:spcAft>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61" r:id="rId12"/>
    <p:sldLayoutId id="2147483662"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5979"/>
            <a:ext cx="8229600" cy="857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s-ES" altLang="vi-VN"/>
              <a:t>Haga clic para cambiar el estilo de título	</a:t>
            </a:r>
          </a:p>
        </p:txBody>
      </p:sp>
      <p:sp>
        <p:nvSpPr>
          <p:cNvPr id="1027" name="Rectangle 3"/>
          <p:cNvSpPr>
            <a:spLocks noGrp="1" noChangeArrowheads="1"/>
          </p:cNvSpPr>
          <p:nvPr>
            <p:ph type="body" idx="1"/>
          </p:nvPr>
        </p:nvSpPr>
        <p:spPr bwMode="auto">
          <a:xfrm>
            <a:off x="457200" y="1200151"/>
            <a:ext cx="8229600" cy="3394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s-ES" altLang="vi-VN"/>
              <a:t>Haga clic para modificar el estilo de texto del patrón</a:t>
            </a:r>
          </a:p>
          <a:p>
            <a:pPr lvl="1"/>
            <a:r>
              <a:rPr lang="es-ES" altLang="vi-VN"/>
              <a:t>Segundo nivel</a:t>
            </a:r>
          </a:p>
          <a:p>
            <a:pPr lvl="2"/>
            <a:r>
              <a:rPr lang="es-ES" altLang="vi-VN"/>
              <a:t>Tercer nivel</a:t>
            </a:r>
          </a:p>
          <a:p>
            <a:pPr lvl="3"/>
            <a:r>
              <a:rPr lang="es-ES" altLang="vi-VN"/>
              <a:t>Cuarto nivel</a:t>
            </a:r>
          </a:p>
          <a:p>
            <a:pPr lvl="4"/>
            <a:r>
              <a:rPr lang="es-ES" altLang="vi-VN"/>
              <a:t>Quinto nivel</a:t>
            </a:r>
          </a:p>
        </p:txBody>
      </p:sp>
      <p:sp>
        <p:nvSpPr>
          <p:cNvPr id="1028" name="Rectangle 4"/>
          <p:cNvSpPr>
            <a:spLocks noGrp="1" noChangeArrowheads="1"/>
          </p:cNvSpPr>
          <p:nvPr>
            <p:ph type="dt" sz="half" idx="2"/>
          </p:nvPr>
        </p:nvSpPr>
        <p:spPr bwMode="auto">
          <a:xfrm>
            <a:off x="457200" y="4683919"/>
            <a:ext cx="2133600" cy="357188"/>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050"/>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1029" name="Rectangle 5"/>
          <p:cNvSpPr>
            <a:spLocks noGrp="1" noChangeArrowheads="1"/>
          </p:cNvSpPr>
          <p:nvPr>
            <p:ph type="ftr" sz="quarter" idx="3"/>
          </p:nvPr>
        </p:nvSpPr>
        <p:spPr bwMode="auto">
          <a:xfrm>
            <a:off x="3124200" y="4683919"/>
            <a:ext cx="2895600" cy="357188"/>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050"/>
            </a:lvl1pPr>
          </a:lstStyle>
          <a:p>
            <a:pPr defTabSz="685800" fontAlgn="base">
              <a:spcBef>
                <a:spcPct val="0"/>
              </a:spcBef>
              <a:spcAft>
                <a:spcPct val="0"/>
              </a:spcAft>
              <a:buClrTx/>
              <a:defRPr/>
            </a:pPr>
            <a:endParaRPr lang="es-ES" altLang="vi-VN" kern="1200">
              <a:latin typeface="Arial" panose="020B0604020202020204" pitchFamily="34" charset="0"/>
              <a:ea typeface="+mn-ea"/>
              <a:cs typeface="Arial" panose="020B0604020202020204" pitchFamily="34" charset="0"/>
            </a:endParaRPr>
          </a:p>
        </p:txBody>
      </p:sp>
      <p:sp>
        <p:nvSpPr>
          <p:cNvPr id="1030" name="Rectangle 6"/>
          <p:cNvSpPr>
            <a:spLocks noGrp="1" noChangeArrowheads="1"/>
          </p:cNvSpPr>
          <p:nvPr>
            <p:ph type="sldNum" sz="quarter" idx="4"/>
          </p:nvPr>
        </p:nvSpPr>
        <p:spPr bwMode="auto">
          <a:xfrm>
            <a:off x="6553200" y="4683919"/>
            <a:ext cx="2133600" cy="357188"/>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050" smtClean="0"/>
            </a:lvl1pPr>
          </a:lstStyle>
          <a:p>
            <a:pPr defTabSz="685800" fontAlgn="base">
              <a:spcBef>
                <a:spcPct val="0"/>
              </a:spcBef>
              <a:spcAft>
                <a:spcPct val="0"/>
              </a:spcAft>
              <a:buClrTx/>
              <a:defRPr/>
            </a:pPr>
            <a:fld id="{A01F72D6-2204-4BEC-9B2F-477061187DB2}" type="slidenum">
              <a:rPr lang="es-ES" altLang="vi-VN" kern="1200" smtClean="0">
                <a:latin typeface="Arial" panose="020B0604020202020204" pitchFamily="34" charset="0"/>
                <a:ea typeface="+mn-ea"/>
                <a:cs typeface="Arial" panose="020B0604020202020204" pitchFamily="34" charset="0"/>
              </a:rPr>
              <a:pPr defTabSz="685800" fontAlgn="base">
                <a:spcBef>
                  <a:spcPct val="0"/>
                </a:spcBef>
                <a:spcAft>
                  <a:spcPct val="0"/>
                </a:spcAft>
                <a:buClrTx/>
                <a:defRPr/>
              </a:pPr>
              <a:t>‹#›</a:t>
            </a:fld>
            <a:endParaRPr lang="es-ES" altLang="vi-VN" kern="1200">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088500024"/>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Lst>
  <p:txStyles>
    <p:titleStyle>
      <a:lvl1pPr algn="ctr" rtl="0" eaLnBrk="0" fontAlgn="base" hangingPunct="0">
        <a:spcBef>
          <a:spcPct val="0"/>
        </a:spcBef>
        <a:spcAft>
          <a:spcPct val="0"/>
        </a:spcAft>
        <a:defRPr sz="3300" kern="1200">
          <a:solidFill>
            <a:schemeClr val="tx2"/>
          </a:solidFill>
          <a:latin typeface="+mj-lt"/>
          <a:ea typeface="+mj-ea"/>
          <a:cs typeface="+mj-cs"/>
        </a:defRPr>
      </a:lvl1pPr>
      <a:lvl2pPr algn="ctr" rtl="0" eaLnBrk="0" fontAlgn="base" hangingPunct="0">
        <a:spcBef>
          <a:spcPct val="0"/>
        </a:spcBef>
        <a:spcAft>
          <a:spcPct val="0"/>
        </a:spcAft>
        <a:defRPr sz="3300">
          <a:solidFill>
            <a:schemeClr val="tx2"/>
          </a:solidFill>
          <a:latin typeface="Arial" panose="020B0604020202020204" pitchFamily="34" charset="0"/>
          <a:cs typeface="Arial" panose="020B0604020202020204" pitchFamily="34" charset="0"/>
        </a:defRPr>
      </a:lvl2pPr>
      <a:lvl3pPr algn="ctr" rtl="0" eaLnBrk="0" fontAlgn="base" hangingPunct="0">
        <a:spcBef>
          <a:spcPct val="0"/>
        </a:spcBef>
        <a:spcAft>
          <a:spcPct val="0"/>
        </a:spcAft>
        <a:defRPr sz="3300">
          <a:solidFill>
            <a:schemeClr val="tx2"/>
          </a:solidFill>
          <a:latin typeface="Arial" panose="020B0604020202020204" pitchFamily="34" charset="0"/>
          <a:cs typeface="Arial" panose="020B0604020202020204" pitchFamily="34" charset="0"/>
        </a:defRPr>
      </a:lvl3pPr>
      <a:lvl4pPr algn="ctr" rtl="0" eaLnBrk="0" fontAlgn="base" hangingPunct="0">
        <a:spcBef>
          <a:spcPct val="0"/>
        </a:spcBef>
        <a:spcAft>
          <a:spcPct val="0"/>
        </a:spcAft>
        <a:defRPr sz="3300">
          <a:solidFill>
            <a:schemeClr val="tx2"/>
          </a:solidFill>
          <a:latin typeface="Arial" panose="020B0604020202020204" pitchFamily="34" charset="0"/>
          <a:cs typeface="Arial" panose="020B0604020202020204" pitchFamily="34" charset="0"/>
        </a:defRPr>
      </a:lvl4pPr>
      <a:lvl5pPr algn="ctr" rtl="0" eaLnBrk="0" fontAlgn="base" hangingPunct="0">
        <a:spcBef>
          <a:spcPct val="0"/>
        </a:spcBef>
        <a:spcAft>
          <a:spcPct val="0"/>
        </a:spcAft>
        <a:defRPr sz="3300">
          <a:solidFill>
            <a:schemeClr val="tx2"/>
          </a:solidFill>
          <a:latin typeface="Arial" panose="020B0604020202020204" pitchFamily="34" charset="0"/>
          <a:cs typeface="Arial" panose="020B0604020202020204" pitchFamily="34" charset="0"/>
        </a:defRPr>
      </a:lvl5pPr>
      <a:lvl6pPr marL="342900" algn="ctr" rtl="0" fontAlgn="base">
        <a:spcBef>
          <a:spcPct val="0"/>
        </a:spcBef>
        <a:spcAft>
          <a:spcPct val="0"/>
        </a:spcAft>
        <a:defRPr sz="3300">
          <a:solidFill>
            <a:schemeClr val="tx2"/>
          </a:solidFill>
          <a:latin typeface="Arial" panose="020B0604020202020204" pitchFamily="34" charset="0"/>
          <a:cs typeface="Arial" panose="020B0604020202020204" pitchFamily="34" charset="0"/>
        </a:defRPr>
      </a:lvl6pPr>
      <a:lvl7pPr marL="685800" algn="ctr" rtl="0" fontAlgn="base">
        <a:spcBef>
          <a:spcPct val="0"/>
        </a:spcBef>
        <a:spcAft>
          <a:spcPct val="0"/>
        </a:spcAft>
        <a:defRPr sz="3300">
          <a:solidFill>
            <a:schemeClr val="tx2"/>
          </a:solidFill>
          <a:latin typeface="Arial" panose="020B0604020202020204" pitchFamily="34" charset="0"/>
          <a:cs typeface="Arial" panose="020B0604020202020204" pitchFamily="34" charset="0"/>
        </a:defRPr>
      </a:lvl7pPr>
      <a:lvl8pPr marL="1028700" algn="ctr" rtl="0" fontAlgn="base">
        <a:spcBef>
          <a:spcPct val="0"/>
        </a:spcBef>
        <a:spcAft>
          <a:spcPct val="0"/>
        </a:spcAft>
        <a:defRPr sz="3300">
          <a:solidFill>
            <a:schemeClr val="tx2"/>
          </a:solidFill>
          <a:latin typeface="Arial" panose="020B0604020202020204" pitchFamily="34" charset="0"/>
          <a:cs typeface="Arial" panose="020B0604020202020204" pitchFamily="34" charset="0"/>
        </a:defRPr>
      </a:lvl8pPr>
      <a:lvl9pPr marL="1371600" algn="ctr" rtl="0" fontAlgn="base">
        <a:spcBef>
          <a:spcPct val="0"/>
        </a:spcBef>
        <a:spcAft>
          <a:spcPct val="0"/>
        </a:spcAft>
        <a:defRPr sz="3300">
          <a:solidFill>
            <a:schemeClr val="tx2"/>
          </a:solidFill>
          <a:latin typeface="Arial" panose="020B0604020202020204" pitchFamily="34" charset="0"/>
          <a:cs typeface="Arial" panose="020B0604020202020204" pitchFamily="34" charset="0"/>
        </a:defRPr>
      </a:lvl9pPr>
    </p:titleStyle>
    <p:bodyStyle>
      <a:lvl1pPr marL="257175" indent="-257175" algn="l" rtl="0" eaLnBrk="0" fontAlgn="base" hangingPunct="0">
        <a:spcBef>
          <a:spcPct val="20000"/>
        </a:spcBef>
        <a:spcAft>
          <a:spcPct val="0"/>
        </a:spcAft>
        <a:buChar char="•"/>
        <a:defRPr sz="2400" kern="1200">
          <a:solidFill>
            <a:schemeClr val="tx1"/>
          </a:solidFill>
          <a:latin typeface="+mn-lt"/>
          <a:ea typeface="+mn-ea"/>
          <a:cs typeface="+mn-cs"/>
        </a:defRPr>
      </a:lvl1pPr>
      <a:lvl2pPr marL="557213" indent="-214313" algn="l" rtl="0" eaLnBrk="0" fontAlgn="base" hangingPunct="0">
        <a:spcBef>
          <a:spcPct val="20000"/>
        </a:spcBef>
        <a:spcAft>
          <a:spcPct val="0"/>
        </a:spcAft>
        <a:buChar char="–"/>
        <a:defRPr sz="2100" kern="1200">
          <a:solidFill>
            <a:schemeClr val="tx1"/>
          </a:solidFill>
          <a:latin typeface="+mn-lt"/>
          <a:ea typeface="+mn-ea"/>
          <a:cs typeface="+mn-cs"/>
        </a:defRPr>
      </a:lvl2pPr>
      <a:lvl3pPr marL="857250" indent="-171450" algn="l" rtl="0" eaLnBrk="0" fontAlgn="base" hangingPunct="0">
        <a:spcBef>
          <a:spcPct val="20000"/>
        </a:spcBef>
        <a:spcAft>
          <a:spcPct val="0"/>
        </a:spcAft>
        <a:buChar char="•"/>
        <a:defRPr sz="1800" kern="1200">
          <a:solidFill>
            <a:schemeClr val="tx1"/>
          </a:solidFill>
          <a:latin typeface="+mn-lt"/>
          <a:ea typeface="+mn-ea"/>
          <a:cs typeface="+mn-cs"/>
        </a:defRPr>
      </a:lvl3pPr>
      <a:lvl4pPr marL="1200150" indent="-171450" algn="l" rtl="0" eaLnBrk="0" fontAlgn="base" hangingPunct="0">
        <a:spcBef>
          <a:spcPct val="20000"/>
        </a:spcBef>
        <a:spcAft>
          <a:spcPct val="0"/>
        </a:spcAft>
        <a:buChar char="–"/>
        <a:defRPr sz="1500" kern="1200">
          <a:solidFill>
            <a:schemeClr val="tx1"/>
          </a:solidFill>
          <a:latin typeface="+mn-lt"/>
          <a:ea typeface="+mn-ea"/>
          <a:cs typeface="+mn-cs"/>
        </a:defRPr>
      </a:lvl4pPr>
      <a:lvl5pPr marL="1543050" indent="-171450" algn="l" rtl="0" eaLnBrk="0" fontAlgn="base" hangingPunct="0">
        <a:spcBef>
          <a:spcPct val="20000"/>
        </a:spcBef>
        <a:spcAft>
          <a:spcPct val="0"/>
        </a:spcAft>
        <a:buChar char="»"/>
        <a:defRPr sz="15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vi-V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0.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image" Target="../media/image1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3.png"/><Relationship Id="rId5" Type="http://schemas.openxmlformats.org/officeDocument/2006/relationships/image" Target="../media/image12.png"/><Relationship Id="rId10" Type="http://schemas.microsoft.com/office/2007/relationships/hdphoto" Target="../media/hdphoto2.wdp"/><Relationship Id="rId4" Type="http://schemas.openxmlformats.org/officeDocument/2006/relationships/notesSlide" Target="../notesSlides/notesSlide4.xml"/><Relationship Id="rId9"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3.xml"/><Relationship Id="rId7" Type="http://schemas.microsoft.com/office/2007/relationships/hdphoto" Target="../media/hdphoto1.wdp"/><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4.png"/><Relationship Id="rId5" Type="http://schemas.openxmlformats.org/officeDocument/2006/relationships/image" Target="../media/image12.png"/><Relationship Id="rId10" Type="http://schemas.openxmlformats.org/officeDocument/2006/relationships/image" Target="../media/image13.png"/><Relationship Id="rId4" Type="http://schemas.openxmlformats.org/officeDocument/2006/relationships/notesSlide" Target="../notesSlides/notesSlide6.xml"/><Relationship Id="rId9" Type="http://schemas.microsoft.com/office/2007/relationships/hdphoto" Target="../media/hdphoto2.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0"/>
          <p:cNvSpPr txBox="1">
            <a:spLocks noGrp="1"/>
          </p:cNvSpPr>
          <p:nvPr>
            <p:ph type="ctrTitle"/>
          </p:nvPr>
        </p:nvSpPr>
        <p:spPr>
          <a:xfrm flipH="1">
            <a:off x="2379980" y="1919605"/>
            <a:ext cx="6459855" cy="2414270"/>
          </a:xfrm>
          <a:prstGeom prst="rect">
            <a:avLst/>
          </a:prstGeom>
        </p:spPr>
        <p:txBody>
          <a:bodyPr spcFirstLastPara="1" wrap="square" lIns="91425" tIns="91425" rIns="91425" bIns="91425" anchor="b" anchorCtr="0">
            <a:noAutofit/>
          </a:bodyPr>
          <a:lstStyle/>
          <a:p>
            <a:pPr lvl="0" algn="ctr"/>
            <a:r>
              <a:rPr lang="en-US" sz="4000" b="1" dirty="0">
                <a:solidFill>
                  <a:schemeClr val="tx1"/>
                </a:solidFill>
              </a:rPr>
              <a:t>LECTURE 15:</a:t>
            </a:r>
            <a:br>
              <a:rPr lang="en-US" sz="4000" b="1" dirty="0">
                <a:solidFill>
                  <a:schemeClr val="tx1"/>
                </a:solidFill>
              </a:rPr>
            </a:br>
            <a:r>
              <a:rPr lang="en-US" sz="4000" b="1" dirty="0">
                <a:solidFill>
                  <a:schemeClr val="tx1"/>
                </a:solidFill>
              </a:rPr>
              <a:t>TOEIC Speaking Questions 7-9: Respond to questions using information provided</a:t>
            </a:r>
          </a:p>
        </p:txBody>
      </p:sp>
      <p:pic>
        <p:nvPicPr>
          <p:cNvPr id="151" name="Google Shape;151;p30"/>
          <p:cNvPicPr preferRelativeResize="0"/>
          <p:nvPr/>
        </p:nvPicPr>
        <p:blipFill rotWithShape="1">
          <a:blip r:embed="rId3"/>
          <a:srcRect r="31266"/>
          <a:stretch>
            <a:fillRect/>
          </a:stretch>
        </p:blipFill>
        <p:spPr>
          <a:xfrm>
            <a:off x="0" y="-25"/>
            <a:ext cx="3531625" cy="3119775"/>
          </a:xfrm>
          <a:prstGeom prst="rect">
            <a:avLst/>
          </a:prstGeom>
          <a:noFill/>
          <a:ln>
            <a:noFill/>
          </a:ln>
        </p:spPr>
      </p:pic>
      <p:pic>
        <p:nvPicPr>
          <p:cNvPr id="11" name="Picture 6" descr="HN] Trường Đại Học Công Nghệ Đông Á Tuyển Dụng Quản Lý Phòng Tập Gym 2018 -  YBOX"/>
          <p:cNvPicPr>
            <a:picLocks noChangeAspect="1" noChangeArrowheads="1"/>
          </p:cNvPicPr>
          <p:nvPr/>
        </p:nvPicPr>
        <p:blipFill rotWithShape="1">
          <a:blip r:embed="rId4">
            <a:extLst>
              <a:ext uri="{28A0092B-C50C-407E-A947-70E740481C1C}">
                <a14:useLocalDpi xmlns:a14="http://schemas.microsoft.com/office/drawing/2010/main" val="0"/>
              </a:ext>
            </a:extLst>
          </a:blip>
          <a:srcRect l="8753" t="25697" r="11786" b="34178"/>
          <a:stretch>
            <a:fillRect/>
          </a:stretch>
        </p:blipFill>
        <p:spPr bwMode="auto">
          <a:xfrm>
            <a:off x="3348990" y="394970"/>
            <a:ext cx="5377815" cy="12185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6210025"/>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FA8D0"/>
        </a:solidFill>
        <a:effectLst/>
      </p:bgPr>
    </p:bg>
    <p:spTree>
      <p:nvGrpSpPr>
        <p:cNvPr id="1" name="Shape 284"/>
        <p:cNvGrpSpPr/>
        <p:nvPr/>
      </p:nvGrpSpPr>
      <p:grpSpPr>
        <a:xfrm>
          <a:off x="0" y="0"/>
          <a:ext cx="0" cy="0"/>
          <a:chOff x="0" y="0"/>
          <a:chExt cx="0" cy="0"/>
        </a:xfrm>
      </p:grpSpPr>
      <p:sp>
        <p:nvSpPr>
          <p:cNvPr id="287" name="Google Shape;287;p37"/>
          <p:cNvSpPr txBox="1">
            <a:spLocks noGrp="1"/>
          </p:cNvSpPr>
          <p:nvPr>
            <p:ph type="subTitle" idx="1"/>
          </p:nvPr>
        </p:nvSpPr>
        <p:spPr>
          <a:xfrm>
            <a:off x="5423425" y="3609500"/>
            <a:ext cx="3108300" cy="526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a:solidFill>
                  <a:srgbClr val="FFFFFF"/>
                </a:solidFill>
              </a:rPr>
              <a:t>Here you could describe the topic of the section</a:t>
            </a:r>
            <a:endParaRPr>
              <a:solidFill>
                <a:srgbClr val="FFFFFF"/>
              </a:solidFill>
            </a:endParaRPr>
          </a:p>
        </p:txBody>
      </p:sp>
      <p:grpSp>
        <p:nvGrpSpPr>
          <p:cNvPr id="5" name="Google Shape;443;p40"/>
          <p:cNvGrpSpPr/>
          <p:nvPr/>
        </p:nvGrpSpPr>
        <p:grpSpPr>
          <a:xfrm>
            <a:off x="-5750" y="52190"/>
            <a:ext cx="2408761" cy="2606609"/>
            <a:chOff x="1620827" y="963391"/>
            <a:chExt cx="2408761" cy="2606609"/>
          </a:xfrm>
        </p:grpSpPr>
        <p:grpSp>
          <p:nvGrpSpPr>
            <p:cNvPr id="6" name="Google Shape;444;p40"/>
            <p:cNvGrpSpPr/>
            <p:nvPr/>
          </p:nvGrpSpPr>
          <p:grpSpPr>
            <a:xfrm>
              <a:off x="1620827" y="963391"/>
              <a:ext cx="2368213" cy="2606609"/>
              <a:chOff x="1763789" y="1203341"/>
              <a:chExt cx="2368213" cy="2606609"/>
            </a:xfrm>
          </p:grpSpPr>
          <p:sp>
            <p:nvSpPr>
              <p:cNvPr id="9" name="Google Shape;445;p40"/>
              <p:cNvSpPr/>
              <p:nvPr/>
            </p:nvSpPr>
            <p:spPr>
              <a:xfrm flipH="1">
                <a:off x="3061211" y="2436250"/>
                <a:ext cx="585697" cy="522996"/>
              </a:xfrm>
              <a:custGeom>
                <a:avLst/>
                <a:gdLst/>
                <a:ahLst/>
                <a:cxnLst/>
                <a:rect l="l" t="t" r="r" b="b"/>
                <a:pathLst>
                  <a:path w="10051" h="8975" extrusionOk="0">
                    <a:moveTo>
                      <a:pt x="7828" y="0"/>
                    </a:moveTo>
                    <a:cubicBezTo>
                      <a:pt x="7828" y="0"/>
                      <a:pt x="1066" y="3591"/>
                      <a:pt x="533" y="4635"/>
                    </a:cubicBezTo>
                    <a:cubicBezTo>
                      <a:pt x="1" y="5677"/>
                      <a:pt x="325" y="8254"/>
                      <a:pt x="1162" y="8940"/>
                    </a:cubicBezTo>
                    <a:cubicBezTo>
                      <a:pt x="1190" y="8963"/>
                      <a:pt x="1228" y="8975"/>
                      <a:pt x="1273" y="8975"/>
                    </a:cubicBezTo>
                    <a:cubicBezTo>
                      <a:pt x="2541" y="8975"/>
                      <a:pt x="10051" y="0"/>
                      <a:pt x="10051" y="0"/>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46;p40"/>
              <p:cNvSpPr/>
              <p:nvPr/>
            </p:nvSpPr>
            <p:spPr>
              <a:xfrm flipH="1">
                <a:off x="2173837" y="2428675"/>
                <a:ext cx="1500692" cy="1078158"/>
              </a:xfrm>
              <a:custGeom>
                <a:avLst/>
                <a:gdLst/>
                <a:ahLst/>
                <a:cxnLst/>
                <a:rect l="l" t="t" r="r" b="b"/>
                <a:pathLst>
                  <a:path w="25753" h="18502" extrusionOk="0">
                    <a:moveTo>
                      <a:pt x="10508" y="1"/>
                    </a:moveTo>
                    <a:cubicBezTo>
                      <a:pt x="6343" y="1523"/>
                      <a:pt x="1773" y="6026"/>
                      <a:pt x="888" y="10459"/>
                    </a:cubicBezTo>
                    <a:cubicBezTo>
                      <a:pt x="1" y="14894"/>
                      <a:pt x="308" y="17382"/>
                      <a:pt x="1469" y="17621"/>
                    </a:cubicBezTo>
                    <a:cubicBezTo>
                      <a:pt x="1537" y="17636"/>
                      <a:pt x="1639" y="17642"/>
                      <a:pt x="1770" y="17642"/>
                    </a:cubicBezTo>
                    <a:cubicBezTo>
                      <a:pt x="3651" y="17642"/>
                      <a:pt x="11584" y="16279"/>
                      <a:pt x="14763" y="16279"/>
                    </a:cubicBezTo>
                    <a:cubicBezTo>
                      <a:pt x="15100" y="16279"/>
                      <a:pt x="15384" y="16294"/>
                      <a:pt x="15601" y="16328"/>
                    </a:cubicBezTo>
                    <a:cubicBezTo>
                      <a:pt x="17530" y="16628"/>
                      <a:pt x="21522" y="18501"/>
                      <a:pt x="23579" y="18501"/>
                    </a:cubicBezTo>
                    <a:cubicBezTo>
                      <a:pt x="24092" y="18501"/>
                      <a:pt x="24484" y="18385"/>
                      <a:pt x="24695" y="18099"/>
                    </a:cubicBezTo>
                    <a:cubicBezTo>
                      <a:pt x="25753" y="16669"/>
                      <a:pt x="23627" y="8039"/>
                      <a:pt x="21790" y="4455"/>
                    </a:cubicBezTo>
                    <a:cubicBezTo>
                      <a:pt x="19953" y="874"/>
                      <a:pt x="10508" y="1"/>
                      <a:pt x="10508" y="1"/>
                    </a:cubicBezTo>
                    <a:close/>
                  </a:path>
                </a:pathLst>
              </a:custGeom>
              <a:solidFill>
                <a:srgbClr val="FF9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47;p40"/>
              <p:cNvSpPr/>
              <p:nvPr/>
            </p:nvSpPr>
            <p:spPr>
              <a:xfrm flipH="1">
                <a:off x="3011271" y="2793168"/>
                <a:ext cx="176099" cy="721122"/>
              </a:xfrm>
              <a:custGeom>
                <a:avLst/>
                <a:gdLst/>
                <a:ahLst/>
                <a:cxnLst/>
                <a:rect l="l" t="t" r="r" b="b"/>
                <a:pathLst>
                  <a:path w="3022" h="12375" extrusionOk="0">
                    <a:moveTo>
                      <a:pt x="1146" y="0"/>
                    </a:moveTo>
                    <a:cubicBezTo>
                      <a:pt x="932" y="0"/>
                      <a:pt x="717" y="633"/>
                      <a:pt x="823" y="1272"/>
                    </a:cubicBezTo>
                    <a:cubicBezTo>
                      <a:pt x="963" y="2102"/>
                      <a:pt x="0" y="4014"/>
                      <a:pt x="331" y="4453"/>
                    </a:cubicBezTo>
                    <a:cubicBezTo>
                      <a:pt x="796" y="5068"/>
                      <a:pt x="441" y="5529"/>
                      <a:pt x="847" y="6174"/>
                    </a:cubicBezTo>
                    <a:cubicBezTo>
                      <a:pt x="1250" y="6820"/>
                      <a:pt x="1916" y="9427"/>
                      <a:pt x="577" y="9588"/>
                    </a:cubicBezTo>
                    <a:cubicBezTo>
                      <a:pt x="577" y="9588"/>
                      <a:pt x="451" y="11875"/>
                      <a:pt x="1417" y="12309"/>
                    </a:cubicBezTo>
                    <a:cubicBezTo>
                      <a:pt x="1519" y="12354"/>
                      <a:pt x="1618" y="12375"/>
                      <a:pt x="1713" y="12375"/>
                    </a:cubicBezTo>
                    <a:cubicBezTo>
                      <a:pt x="2512" y="12375"/>
                      <a:pt x="3022" y="10926"/>
                      <a:pt x="3022" y="10926"/>
                    </a:cubicBezTo>
                    <a:cubicBezTo>
                      <a:pt x="3022" y="10926"/>
                      <a:pt x="2356" y="8243"/>
                      <a:pt x="1913" y="6711"/>
                    </a:cubicBezTo>
                    <a:cubicBezTo>
                      <a:pt x="1059" y="3764"/>
                      <a:pt x="1513" y="398"/>
                      <a:pt x="1270" y="78"/>
                    </a:cubicBezTo>
                    <a:cubicBezTo>
                      <a:pt x="1231" y="25"/>
                      <a:pt x="1188" y="0"/>
                      <a:pt x="1146" y="0"/>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48;p40"/>
              <p:cNvSpPr/>
              <p:nvPr/>
            </p:nvSpPr>
            <p:spPr>
              <a:xfrm flipH="1">
                <a:off x="3062201" y="2428675"/>
                <a:ext cx="755736" cy="1073263"/>
              </a:xfrm>
              <a:custGeom>
                <a:avLst/>
                <a:gdLst/>
                <a:ahLst/>
                <a:cxnLst/>
                <a:rect l="l" t="t" r="r" b="b"/>
                <a:pathLst>
                  <a:path w="12969" h="18418" extrusionOk="0">
                    <a:moveTo>
                      <a:pt x="12969" y="1"/>
                    </a:moveTo>
                    <a:cubicBezTo>
                      <a:pt x="12968" y="1"/>
                      <a:pt x="9118" y="1451"/>
                      <a:pt x="4561" y="5162"/>
                    </a:cubicBezTo>
                    <a:cubicBezTo>
                      <a:pt x="0" y="8869"/>
                      <a:pt x="1656" y="17007"/>
                      <a:pt x="3210" y="18256"/>
                    </a:cubicBezTo>
                    <a:cubicBezTo>
                      <a:pt x="3347" y="18367"/>
                      <a:pt x="3485" y="18418"/>
                      <a:pt x="3623" y="18418"/>
                    </a:cubicBezTo>
                    <a:cubicBezTo>
                      <a:pt x="5037" y="18418"/>
                      <a:pt x="6367" y="13057"/>
                      <a:pt x="6367" y="13057"/>
                    </a:cubicBezTo>
                    <a:lnTo>
                      <a:pt x="6367" y="13057"/>
                    </a:lnTo>
                    <a:cubicBezTo>
                      <a:pt x="6367" y="13057"/>
                      <a:pt x="6218" y="13089"/>
                      <a:pt x="6004" y="13089"/>
                    </a:cubicBezTo>
                    <a:cubicBezTo>
                      <a:pt x="5261" y="13089"/>
                      <a:pt x="3731" y="12703"/>
                      <a:pt x="4875" y="9251"/>
                    </a:cubicBezTo>
                    <a:cubicBezTo>
                      <a:pt x="6350" y="4803"/>
                      <a:pt x="12968" y="1"/>
                      <a:pt x="12969" y="1"/>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49;p40"/>
              <p:cNvSpPr/>
              <p:nvPr/>
            </p:nvSpPr>
            <p:spPr>
              <a:xfrm flipH="1">
                <a:off x="2526677" y="2483975"/>
                <a:ext cx="697522" cy="400449"/>
              </a:xfrm>
              <a:custGeom>
                <a:avLst/>
                <a:gdLst/>
                <a:ahLst/>
                <a:cxnLst/>
                <a:rect l="l" t="t" r="r" b="b"/>
                <a:pathLst>
                  <a:path w="11970" h="6872" extrusionOk="0">
                    <a:moveTo>
                      <a:pt x="1244" y="0"/>
                    </a:moveTo>
                    <a:lnTo>
                      <a:pt x="97" y="854"/>
                    </a:lnTo>
                    <a:cubicBezTo>
                      <a:pt x="1" y="1000"/>
                      <a:pt x="1371" y="3044"/>
                      <a:pt x="2557" y="3044"/>
                    </a:cubicBezTo>
                    <a:cubicBezTo>
                      <a:pt x="2638" y="3044"/>
                      <a:pt x="2718" y="3035"/>
                      <a:pt x="2797" y="3014"/>
                    </a:cubicBezTo>
                    <a:cubicBezTo>
                      <a:pt x="3013" y="2959"/>
                      <a:pt x="3156" y="2933"/>
                      <a:pt x="3246" y="2933"/>
                    </a:cubicBezTo>
                    <a:cubicBezTo>
                      <a:pt x="3670" y="2933"/>
                      <a:pt x="2934" y="3506"/>
                      <a:pt x="3196" y="4322"/>
                    </a:cubicBezTo>
                    <a:cubicBezTo>
                      <a:pt x="3402" y="4964"/>
                      <a:pt x="4201" y="5251"/>
                      <a:pt x="4945" y="5251"/>
                    </a:cubicBezTo>
                    <a:cubicBezTo>
                      <a:pt x="5348" y="5251"/>
                      <a:pt x="5735" y="5166"/>
                      <a:pt x="6002" y="5008"/>
                    </a:cubicBezTo>
                    <a:cubicBezTo>
                      <a:pt x="6105" y="4946"/>
                      <a:pt x="6194" y="4919"/>
                      <a:pt x="6274" y="4919"/>
                    </a:cubicBezTo>
                    <a:cubicBezTo>
                      <a:pt x="6778" y="4919"/>
                      <a:pt x="6921" y="6009"/>
                      <a:pt x="8111" y="6421"/>
                    </a:cubicBezTo>
                    <a:cubicBezTo>
                      <a:pt x="9362" y="6852"/>
                      <a:pt x="11514" y="6872"/>
                      <a:pt x="11907" y="6872"/>
                    </a:cubicBezTo>
                    <a:cubicBezTo>
                      <a:pt x="11948" y="6872"/>
                      <a:pt x="11969" y="6872"/>
                      <a:pt x="11969" y="6872"/>
                    </a:cubicBezTo>
                    <a:lnTo>
                      <a:pt x="1244" y="0"/>
                    </a:ln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50;p40"/>
              <p:cNvSpPr/>
              <p:nvPr/>
            </p:nvSpPr>
            <p:spPr>
              <a:xfrm flipH="1">
                <a:off x="2352035" y="2749756"/>
                <a:ext cx="95742" cy="73249"/>
              </a:xfrm>
              <a:custGeom>
                <a:avLst/>
                <a:gdLst/>
                <a:ahLst/>
                <a:cxnLst/>
                <a:rect l="l" t="t" r="r" b="b"/>
                <a:pathLst>
                  <a:path w="1643" h="1257" extrusionOk="0">
                    <a:moveTo>
                      <a:pt x="823" y="0"/>
                    </a:moveTo>
                    <a:lnTo>
                      <a:pt x="0" y="874"/>
                    </a:lnTo>
                    <a:cubicBezTo>
                      <a:pt x="0" y="874"/>
                      <a:pt x="361" y="1257"/>
                      <a:pt x="910" y="1257"/>
                    </a:cubicBezTo>
                    <a:cubicBezTo>
                      <a:pt x="1128" y="1257"/>
                      <a:pt x="1375" y="1196"/>
                      <a:pt x="1642" y="1028"/>
                    </a:cubicBezTo>
                    <a:lnTo>
                      <a:pt x="823" y="0"/>
                    </a:lnTo>
                    <a:close/>
                  </a:path>
                </a:pathLst>
              </a:custGeom>
              <a:solidFill>
                <a:srgbClr val="E5A6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51;p40"/>
              <p:cNvSpPr/>
              <p:nvPr/>
            </p:nvSpPr>
            <p:spPr>
              <a:xfrm flipH="1">
                <a:off x="2232343" y="1721074"/>
                <a:ext cx="1100010" cy="726308"/>
              </a:xfrm>
              <a:custGeom>
                <a:avLst/>
                <a:gdLst/>
                <a:ahLst/>
                <a:cxnLst/>
                <a:rect l="l" t="t" r="r" b="b"/>
                <a:pathLst>
                  <a:path w="18877" h="12464" extrusionOk="0">
                    <a:moveTo>
                      <a:pt x="10211" y="0"/>
                    </a:moveTo>
                    <a:cubicBezTo>
                      <a:pt x="5546" y="0"/>
                      <a:pt x="327" y="2374"/>
                      <a:pt x="1792" y="7743"/>
                    </a:cubicBezTo>
                    <a:cubicBezTo>
                      <a:pt x="1792" y="7743"/>
                      <a:pt x="0" y="8289"/>
                      <a:pt x="325" y="10269"/>
                    </a:cubicBezTo>
                    <a:cubicBezTo>
                      <a:pt x="617" y="12054"/>
                      <a:pt x="1942" y="12464"/>
                      <a:pt x="3049" y="12464"/>
                    </a:cubicBezTo>
                    <a:cubicBezTo>
                      <a:pt x="3168" y="12464"/>
                      <a:pt x="3285" y="12459"/>
                      <a:pt x="3397" y="12451"/>
                    </a:cubicBezTo>
                    <a:cubicBezTo>
                      <a:pt x="4557" y="12365"/>
                      <a:pt x="16669" y="10283"/>
                      <a:pt x="17027" y="8306"/>
                    </a:cubicBezTo>
                    <a:cubicBezTo>
                      <a:pt x="17027" y="8306"/>
                      <a:pt x="18877" y="2694"/>
                      <a:pt x="14416" y="766"/>
                    </a:cubicBezTo>
                    <a:cubicBezTo>
                      <a:pt x="13254" y="263"/>
                      <a:pt x="11763" y="0"/>
                      <a:pt x="10211" y="0"/>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52;p40"/>
              <p:cNvSpPr/>
              <p:nvPr/>
            </p:nvSpPr>
            <p:spPr>
              <a:xfrm flipH="1">
                <a:off x="2743249" y="1720778"/>
                <a:ext cx="619262" cy="453302"/>
              </a:xfrm>
              <a:custGeom>
                <a:avLst/>
                <a:gdLst/>
                <a:ahLst/>
                <a:cxnLst/>
                <a:rect l="l" t="t" r="r" b="b"/>
                <a:pathLst>
                  <a:path w="10627" h="7779" extrusionOk="0">
                    <a:moveTo>
                      <a:pt x="9021" y="0"/>
                    </a:moveTo>
                    <a:cubicBezTo>
                      <a:pt x="7740" y="0"/>
                      <a:pt x="5817" y="236"/>
                      <a:pt x="3724" y="1313"/>
                    </a:cubicBezTo>
                    <a:cubicBezTo>
                      <a:pt x="1" y="3231"/>
                      <a:pt x="2008" y="7778"/>
                      <a:pt x="2008" y="7778"/>
                    </a:cubicBezTo>
                    <a:lnTo>
                      <a:pt x="3817" y="7601"/>
                    </a:lnTo>
                    <a:cubicBezTo>
                      <a:pt x="3287" y="289"/>
                      <a:pt x="10626" y="143"/>
                      <a:pt x="10626" y="143"/>
                    </a:cubicBezTo>
                    <a:cubicBezTo>
                      <a:pt x="10626" y="143"/>
                      <a:pt x="10018" y="0"/>
                      <a:pt x="9021" y="0"/>
                    </a:cubicBezTo>
                    <a:close/>
                  </a:path>
                </a:pathLst>
              </a:custGeom>
              <a:solidFill>
                <a:srgbClr val="A57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53;p40"/>
              <p:cNvSpPr/>
              <p:nvPr/>
            </p:nvSpPr>
            <p:spPr>
              <a:xfrm flipH="1">
                <a:off x="2246853" y="2157592"/>
                <a:ext cx="918025" cy="726775"/>
              </a:xfrm>
              <a:custGeom>
                <a:avLst/>
                <a:gdLst/>
                <a:ahLst/>
                <a:cxnLst/>
                <a:rect l="l" t="t" r="r" b="b"/>
                <a:pathLst>
                  <a:path w="15754" h="12472" extrusionOk="0">
                    <a:moveTo>
                      <a:pt x="2625" y="1"/>
                    </a:moveTo>
                    <a:cubicBezTo>
                      <a:pt x="2328" y="1"/>
                      <a:pt x="1543" y="359"/>
                      <a:pt x="1632" y="597"/>
                    </a:cubicBezTo>
                    <a:cubicBezTo>
                      <a:pt x="1735" y="870"/>
                      <a:pt x="2431" y="2242"/>
                      <a:pt x="2329" y="3495"/>
                    </a:cubicBezTo>
                    <a:cubicBezTo>
                      <a:pt x="2165" y="5543"/>
                      <a:pt x="0" y="4403"/>
                      <a:pt x="205" y="6635"/>
                    </a:cubicBezTo>
                    <a:cubicBezTo>
                      <a:pt x="320" y="7908"/>
                      <a:pt x="1169" y="8146"/>
                      <a:pt x="1913" y="8146"/>
                    </a:cubicBezTo>
                    <a:cubicBezTo>
                      <a:pt x="2136" y="8146"/>
                      <a:pt x="2349" y="8125"/>
                      <a:pt x="2530" y="8103"/>
                    </a:cubicBezTo>
                    <a:cubicBezTo>
                      <a:pt x="2710" y="8081"/>
                      <a:pt x="2859" y="8061"/>
                      <a:pt x="2955" y="8061"/>
                    </a:cubicBezTo>
                    <a:cubicBezTo>
                      <a:pt x="3008" y="8061"/>
                      <a:pt x="3045" y="8067"/>
                      <a:pt x="3063" y="8083"/>
                    </a:cubicBezTo>
                    <a:cubicBezTo>
                      <a:pt x="3250" y="8253"/>
                      <a:pt x="2039" y="9039"/>
                      <a:pt x="3113" y="10131"/>
                    </a:cubicBezTo>
                    <a:cubicBezTo>
                      <a:pt x="3524" y="10548"/>
                      <a:pt x="3981" y="10676"/>
                      <a:pt x="4411" y="10676"/>
                    </a:cubicBezTo>
                    <a:cubicBezTo>
                      <a:pt x="4753" y="10676"/>
                      <a:pt x="5079" y="10595"/>
                      <a:pt x="5352" y="10514"/>
                    </a:cubicBezTo>
                    <a:cubicBezTo>
                      <a:pt x="5625" y="10432"/>
                      <a:pt x="5847" y="10353"/>
                      <a:pt x="5983" y="10353"/>
                    </a:cubicBezTo>
                    <a:cubicBezTo>
                      <a:pt x="5988" y="10353"/>
                      <a:pt x="5993" y="10353"/>
                      <a:pt x="5998" y="10353"/>
                    </a:cubicBezTo>
                    <a:cubicBezTo>
                      <a:pt x="6413" y="10370"/>
                      <a:pt x="7494" y="12471"/>
                      <a:pt x="10177" y="12471"/>
                    </a:cubicBezTo>
                    <a:cubicBezTo>
                      <a:pt x="10255" y="12471"/>
                      <a:pt x="10335" y="12470"/>
                      <a:pt x="10416" y="12466"/>
                    </a:cubicBezTo>
                    <a:cubicBezTo>
                      <a:pt x="12587" y="12370"/>
                      <a:pt x="12378" y="11117"/>
                      <a:pt x="12771" y="10947"/>
                    </a:cubicBezTo>
                    <a:cubicBezTo>
                      <a:pt x="12801" y="10934"/>
                      <a:pt x="12837" y="10928"/>
                      <a:pt x="12879" y="10928"/>
                    </a:cubicBezTo>
                    <a:cubicBezTo>
                      <a:pt x="13023" y="10928"/>
                      <a:pt x="13230" y="10998"/>
                      <a:pt x="13463" y="11070"/>
                    </a:cubicBezTo>
                    <a:cubicBezTo>
                      <a:pt x="13697" y="11140"/>
                      <a:pt x="13958" y="11210"/>
                      <a:pt x="14212" y="11210"/>
                    </a:cubicBezTo>
                    <a:cubicBezTo>
                      <a:pt x="14567" y="11210"/>
                      <a:pt x="14908" y="11073"/>
                      <a:pt x="15143" y="10605"/>
                    </a:cubicBezTo>
                    <a:cubicBezTo>
                      <a:pt x="15754" y="9380"/>
                      <a:pt x="14539" y="9107"/>
                      <a:pt x="14532" y="8783"/>
                    </a:cubicBezTo>
                    <a:cubicBezTo>
                      <a:pt x="14528" y="8458"/>
                      <a:pt x="15716" y="1208"/>
                      <a:pt x="14153" y="815"/>
                    </a:cubicBezTo>
                    <a:cubicBezTo>
                      <a:pt x="13711" y="704"/>
                      <a:pt x="13348" y="666"/>
                      <a:pt x="13020" y="666"/>
                    </a:cubicBezTo>
                    <a:cubicBezTo>
                      <a:pt x="12321" y="666"/>
                      <a:pt x="11788" y="839"/>
                      <a:pt x="11010" y="839"/>
                    </a:cubicBezTo>
                    <a:cubicBezTo>
                      <a:pt x="9866" y="839"/>
                      <a:pt x="6247" y="1833"/>
                      <a:pt x="4578" y="1870"/>
                    </a:cubicBezTo>
                    <a:cubicBezTo>
                      <a:pt x="4559" y="1871"/>
                      <a:pt x="4539" y="1871"/>
                      <a:pt x="4520" y="1871"/>
                    </a:cubicBezTo>
                    <a:cubicBezTo>
                      <a:pt x="2911" y="1871"/>
                      <a:pt x="3028" y="331"/>
                      <a:pt x="2721" y="27"/>
                    </a:cubicBezTo>
                    <a:cubicBezTo>
                      <a:pt x="2703" y="9"/>
                      <a:pt x="2669" y="1"/>
                      <a:pt x="26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54;p40"/>
              <p:cNvSpPr/>
              <p:nvPr/>
            </p:nvSpPr>
            <p:spPr>
              <a:xfrm flipH="1">
                <a:off x="3070768" y="2294007"/>
                <a:ext cx="133910" cy="97140"/>
              </a:xfrm>
              <a:custGeom>
                <a:avLst/>
                <a:gdLst/>
                <a:ahLst/>
                <a:cxnLst/>
                <a:rect l="l" t="t" r="r" b="b"/>
                <a:pathLst>
                  <a:path w="2298" h="1667" extrusionOk="0">
                    <a:moveTo>
                      <a:pt x="946" y="0"/>
                    </a:moveTo>
                    <a:cubicBezTo>
                      <a:pt x="817" y="0"/>
                      <a:pt x="690" y="21"/>
                      <a:pt x="578" y="62"/>
                    </a:cubicBezTo>
                    <a:cubicBezTo>
                      <a:pt x="407" y="127"/>
                      <a:pt x="260" y="239"/>
                      <a:pt x="161" y="399"/>
                    </a:cubicBezTo>
                    <a:cubicBezTo>
                      <a:pt x="59" y="560"/>
                      <a:pt x="1" y="771"/>
                      <a:pt x="1" y="1031"/>
                    </a:cubicBezTo>
                    <a:lnTo>
                      <a:pt x="69" y="1031"/>
                    </a:lnTo>
                    <a:cubicBezTo>
                      <a:pt x="69" y="864"/>
                      <a:pt x="93" y="721"/>
                      <a:pt x="137" y="601"/>
                    </a:cubicBezTo>
                    <a:cubicBezTo>
                      <a:pt x="202" y="420"/>
                      <a:pt x="315" y="287"/>
                      <a:pt x="451" y="198"/>
                    </a:cubicBezTo>
                    <a:cubicBezTo>
                      <a:pt x="591" y="113"/>
                      <a:pt x="762" y="68"/>
                      <a:pt x="946" y="68"/>
                    </a:cubicBezTo>
                    <a:cubicBezTo>
                      <a:pt x="1144" y="68"/>
                      <a:pt x="1359" y="116"/>
                      <a:pt x="1570" y="215"/>
                    </a:cubicBezTo>
                    <a:cubicBezTo>
                      <a:pt x="1761" y="303"/>
                      <a:pt x="1946" y="428"/>
                      <a:pt x="2119" y="588"/>
                    </a:cubicBezTo>
                    <a:lnTo>
                      <a:pt x="2119" y="588"/>
                    </a:lnTo>
                    <a:cubicBezTo>
                      <a:pt x="2096" y="588"/>
                      <a:pt x="2070" y="587"/>
                      <a:pt x="2042" y="587"/>
                    </a:cubicBezTo>
                    <a:cubicBezTo>
                      <a:pt x="1960" y="587"/>
                      <a:pt x="1854" y="594"/>
                      <a:pt x="1745" y="608"/>
                    </a:cubicBezTo>
                    <a:cubicBezTo>
                      <a:pt x="1581" y="628"/>
                      <a:pt x="1403" y="669"/>
                      <a:pt x="1260" y="758"/>
                    </a:cubicBezTo>
                    <a:cubicBezTo>
                      <a:pt x="1192" y="803"/>
                      <a:pt x="1131" y="861"/>
                      <a:pt x="1086" y="932"/>
                    </a:cubicBezTo>
                    <a:cubicBezTo>
                      <a:pt x="1042" y="1004"/>
                      <a:pt x="1017" y="1089"/>
                      <a:pt x="1017" y="1188"/>
                    </a:cubicBezTo>
                    <a:lnTo>
                      <a:pt x="1017" y="1215"/>
                    </a:lnTo>
                    <a:cubicBezTo>
                      <a:pt x="1022" y="1304"/>
                      <a:pt x="1038" y="1376"/>
                      <a:pt x="1063" y="1434"/>
                    </a:cubicBezTo>
                    <a:cubicBezTo>
                      <a:pt x="1083" y="1478"/>
                      <a:pt x="1107" y="1516"/>
                      <a:pt x="1134" y="1546"/>
                    </a:cubicBezTo>
                    <a:cubicBezTo>
                      <a:pt x="1178" y="1591"/>
                      <a:pt x="1230" y="1622"/>
                      <a:pt x="1284" y="1642"/>
                    </a:cubicBezTo>
                    <a:cubicBezTo>
                      <a:pt x="1339" y="1659"/>
                      <a:pt x="1400" y="1666"/>
                      <a:pt x="1458" y="1666"/>
                    </a:cubicBezTo>
                    <a:cubicBezTo>
                      <a:pt x="1564" y="1666"/>
                      <a:pt x="1670" y="1642"/>
                      <a:pt x="1752" y="1619"/>
                    </a:cubicBezTo>
                    <a:cubicBezTo>
                      <a:pt x="1830" y="1595"/>
                      <a:pt x="1882" y="1570"/>
                      <a:pt x="1885" y="1570"/>
                    </a:cubicBezTo>
                    <a:lnTo>
                      <a:pt x="1854" y="1509"/>
                    </a:lnTo>
                    <a:cubicBezTo>
                      <a:pt x="1851" y="1509"/>
                      <a:pt x="1796" y="1533"/>
                      <a:pt x="1725" y="1557"/>
                    </a:cubicBezTo>
                    <a:cubicBezTo>
                      <a:pt x="1649" y="1578"/>
                      <a:pt x="1550" y="1598"/>
                      <a:pt x="1458" y="1598"/>
                    </a:cubicBezTo>
                    <a:cubicBezTo>
                      <a:pt x="1411" y="1598"/>
                      <a:pt x="1366" y="1595"/>
                      <a:pt x="1321" y="1581"/>
                    </a:cubicBezTo>
                    <a:cubicBezTo>
                      <a:pt x="1291" y="1574"/>
                      <a:pt x="1260" y="1560"/>
                      <a:pt x="1233" y="1543"/>
                    </a:cubicBezTo>
                    <a:cubicBezTo>
                      <a:pt x="1195" y="1516"/>
                      <a:pt x="1161" y="1478"/>
                      <a:pt x="1134" y="1427"/>
                    </a:cubicBezTo>
                    <a:cubicBezTo>
                      <a:pt x="1107" y="1373"/>
                      <a:pt x="1090" y="1304"/>
                      <a:pt x="1086" y="1215"/>
                    </a:cubicBezTo>
                    <a:lnTo>
                      <a:pt x="1086" y="1188"/>
                    </a:lnTo>
                    <a:cubicBezTo>
                      <a:pt x="1086" y="1130"/>
                      <a:pt x="1096" y="1079"/>
                      <a:pt x="1113" y="1031"/>
                    </a:cubicBezTo>
                    <a:cubicBezTo>
                      <a:pt x="1144" y="952"/>
                      <a:pt x="1195" y="888"/>
                      <a:pt x="1267" y="837"/>
                    </a:cubicBezTo>
                    <a:cubicBezTo>
                      <a:pt x="1373" y="762"/>
                      <a:pt x="1513" y="717"/>
                      <a:pt x="1652" y="689"/>
                    </a:cubicBezTo>
                    <a:cubicBezTo>
                      <a:pt x="1796" y="662"/>
                      <a:pt x="1936" y="656"/>
                      <a:pt x="2042" y="656"/>
                    </a:cubicBezTo>
                    <a:cubicBezTo>
                      <a:pt x="2090" y="656"/>
                      <a:pt x="2131" y="659"/>
                      <a:pt x="2161" y="659"/>
                    </a:cubicBezTo>
                    <a:cubicBezTo>
                      <a:pt x="2175" y="662"/>
                      <a:pt x="2185" y="662"/>
                      <a:pt x="2196" y="662"/>
                    </a:cubicBezTo>
                    <a:lnTo>
                      <a:pt x="2205" y="662"/>
                    </a:lnTo>
                    <a:lnTo>
                      <a:pt x="2298" y="673"/>
                    </a:lnTo>
                    <a:lnTo>
                      <a:pt x="2233" y="604"/>
                    </a:lnTo>
                    <a:cubicBezTo>
                      <a:pt x="2038" y="407"/>
                      <a:pt x="1820" y="256"/>
                      <a:pt x="1602" y="154"/>
                    </a:cubicBezTo>
                    <a:cubicBezTo>
                      <a:pt x="1380" y="51"/>
                      <a:pt x="1154" y="0"/>
                      <a:pt x="946" y="0"/>
                    </a:cubicBezTo>
                    <a:close/>
                  </a:path>
                </a:pathLst>
              </a:custGeom>
              <a:solidFill>
                <a:srgbClr val="A57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55;p40"/>
              <p:cNvSpPr/>
              <p:nvPr/>
            </p:nvSpPr>
            <p:spPr>
              <a:xfrm flipH="1">
                <a:off x="2334903" y="1953464"/>
                <a:ext cx="133269" cy="71267"/>
              </a:xfrm>
              <a:custGeom>
                <a:avLst/>
                <a:gdLst/>
                <a:ahLst/>
                <a:cxnLst/>
                <a:rect l="l" t="t" r="r" b="b"/>
                <a:pathLst>
                  <a:path w="2287" h="1223" extrusionOk="0">
                    <a:moveTo>
                      <a:pt x="776" y="0"/>
                    </a:moveTo>
                    <a:cubicBezTo>
                      <a:pt x="526" y="0"/>
                      <a:pt x="310" y="70"/>
                      <a:pt x="200" y="236"/>
                    </a:cubicBezTo>
                    <a:cubicBezTo>
                      <a:pt x="1" y="534"/>
                      <a:pt x="1114" y="1223"/>
                      <a:pt x="1747" y="1223"/>
                    </a:cubicBezTo>
                    <a:cubicBezTo>
                      <a:pt x="1947" y="1223"/>
                      <a:pt x="2099" y="1154"/>
                      <a:pt x="2146" y="983"/>
                    </a:cubicBezTo>
                    <a:cubicBezTo>
                      <a:pt x="2286" y="467"/>
                      <a:pt x="1419" y="0"/>
                      <a:pt x="776" y="0"/>
                    </a:cubicBezTo>
                    <a:close/>
                  </a:path>
                </a:pathLst>
              </a:custGeom>
              <a:solidFill>
                <a:srgbClr val="03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56;p40"/>
              <p:cNvSpPr/>
              <p:nvPr/>
            </p:nvSpPr>
            <p:spPr>
              <a:xfrm flipH="1">
                <a:off x="2669445" y="1936332"/>
                <a:ext cx="206052" cy="82397"/>
              </a:xfrm>
              <a:custGeom>
                <a:avLst/>
                <a:gdLst/>
                <a:ahLst/>
                <a:cxnLst/>
                <a:rect l="l" t="t" r="r" b="b"/>
                <a:pathLst>
                  <a:path w="3536" h="1414" extrusionOk="0">
                    <a:moveTo>
                      <a:pt x="2647" y="1"/>
                    </a:moveTo>
                    <a:cubicBezTo>
                      <a:pt x="1698" y="1"/>
                      <a:pt x="1" y="660"/>
                      <a:pt x="373" y="1356"/>
                    </a:cubicBezTo>
                    <a:cubicBezTo>
                      <a:pt x="395" y="1396"/>
                      <a:pt x="468" y="1414"/>
                      <a:pt x="578" y="1414"/>
                    </a:cubicBezTo>
                    <a:cubicBezTo>
                      <a:pt x="1288" y="1414"/>
                      <a:pt x="3535" y="651"/>
                      <a:pt x="3210" y="175"/>
                    </a:cubicBezTo>
                    <a:cubicBezTo>
                      <a:pt x="3126" y="54"/>
                      <a:pt x="2917" y="1"/>
                      <a:pt x="2647" y="1"/>
                    </a:cubicBezTo>
                    <a:close/>
                  </a:path>
                </a:pathLst>
              </a:custGeom>
              <a:solidFill>
                <a:srgbClr val="03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57;p40"/>
              <p:cNvSpPr/>
              <p:nvPr/>
            </p:nvSpPr>
            <p:spPr>
              <a:xfrm flipH="1">
                <a:off x="2390844" y="2104972"/>
                <a:ext cx="50173" cy="25407"/>
              </a:xfrm>
              <a:custGeom>
                <a:avLst/>
                <a:gdLst/>
                <a:ahLst/>
                <a:cxnLst/>
                <a:rect l="l" t="t" r="r" b="b"/>
                <a:pathLst>
                  <a:path w="861" h="436" extrusionOk="0">
                    <a:moveTo>
                      <a:pt x="1" y="1"/>
                    </a:moveTo>
                    <a:cubicBezTo>
                      <a:pt x="1" y="240"/>
                      <a:pt x="192" y="435"/>
                      <a:pt x="431" y="435"/>
                    </a:cubicBezTo>
                    <a:cubicBezTo>
                      <a:pt x="669" y="435"/>
                      <a:pt x="861" y="240"/>
                      <a:pt x="8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58;p40"/>
              <p:cNvSpPr/>
              <p:nvPr/>
            </p:nvSpPr>
            <p:spPr>
              <a:xfrm flipH="1">
                <a:off x="2717054" y="2104972"/>
                <a:ext cx="68878" cy="34672"/>
              </a:xfrm>
              <a:custGeom>
                <a:avLst/>
                <a:gdLst/>
                <a:ahLst/>
                <a:cxnLst/>
                <a:rect l="l" t="t" r="r" b="b"/>
                <a:pathLst>
                  <a:path w="1182" h="595" extrusionOk="0">
                    <a:moveTo>
                      <a:pt x="1" y="1"/>
                    </a:moveTo>
                    <a:cubicBezTo>
                      <a:pt x="1" y="329"/>
                      <a:pt x="263" y="595"/>
                      <a:pt x="590" y="595"/>
                    </a:cubicBezTo>
                    <a:cubicBezTo>
                      <a:pt x="915" y="595"/>
                      <a:pt x="1181" y="329"/>
                      <a:pt x="11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59;p40"/>
              <p:cNvSpPr/>
              <p:nvPr/>
            </p:nvSpPr>
            <p:spPr>
              <a:xfrm flipH="1">
                <a:off x="2600101" y="2254499"/>
                <a:ext cx="91546" cy="41548"/>
              </a:xfrm>
              <a:custGeom>
                <a:avLst/>
                <a:gdLst/>
                <a:ahLst/>
                <a:cxnLst/>
                <a:rect l="l" t="t" r="r" b="b"/>
                <a:pathLst>
                  <a:path w="1571" h="713" extrusionOk="0">
                    <a:moveTo>
                      <a:pt x="7" y="0"/>
                    </a:moveTo>
                    <a:cubicBezTo>
                      <a:pt x="6" y="0"/>
                      <a:pt x="4" y="1"/>
                      <a:pt x="4" y="3"/>
                    </a:cubicBezTo>
                    <a:cubicBezTo>
                      <a:pt x="1" y="6"/>
                      <a:pt x="1" y="9"/>
                      <a:pt x="4" y="12"/>
                    </a:cubicBezTo>
                    <a:cubicBezTo>
                      <a:pt x="4" y="12"/>
                      <a:pt x="7" y="16"/>
                      <a:pt x="14" y="23"/>
                    </a:cubicBezTo>
                    <a:cubicBezTo>
                      <a:pt x="89" y="118"/>
                      <a:pt x="513" y="712"/>
                      <a:pt x="1195" y="712"/>
                    </a:cubicBezTo>
                    <a:cubicBezTo>
                      <a:pt x="1311" y="712"/>
                      <a:pt x="1434" y="696"/>
                      <a:pt x="1567" y="658"/>
                    </a:cubicBezTo>
                    <a:cubicBezTo>
                      <a:pt x="1570" y="655"/>
                      <a:pt x="1570" y="651"/>
                      <a:pt x="1570" y="647"/>
                    </a:cubicBezTo>
                    <a:cubicBezTo>
                      <a:pt x="1570" y="644"/>
                      <a:pt x="1567" y="644"/>
                      <a:pt x="1564" y="644"/>
                    </a:cubicBezTo>
                    <a:cubicBezTo>
                      <a:pt x="1434" y="685"/>
                      <a:pt x="1311" y="702"/>
                      <a:pt x="1195" y="702"/>
                    </a:cubicBezTo>
                    <a:cubicBezTo>
                      <a:pt x="836" y="702"/>
                      <a:pt x="546" y="532"/>
                      <a:pt x="345" y="361"/>
                    </a:cubicBezTo>
                    <a:cubicBezTo>
                      <a:pt x="242" y="275"/>
                      <a:pt x="164" y="190"/>
                      <a:pt x="110" y="122"/>
                    </a:cubicBezTo>
                    <a:cubicBezTo>
                      <a:pt x="83" y="91"/>
                      <a:pt x="58" y="61"/>
                      <a:pt x="42" y="40"/>
                    </a:cubicBezTo>
                    <a:cubicBezTo>
                      <a:pt x="34" y="30"/>
                      <a:pt x="28" y="23"/>
                      <a:pt x="24" y="16"/>
                    </a:cubicBezTo>
                    <a:cubicBezTo>
                      <a:pt x="17" y="9"/>
                      <a:pt x="14" y="6"/>
                      <a:pt x="10" y="3"/>
                    </a:cubicBezTo>
                    <a:cubicBezTo>
                      <a:pt x="10" y="1"/>
                      <a:pt x="9" y="0"/>
                      <a:pt x="7" y="0"/>
                    </a:cubicBezTo>
                    <a:close/>
                  </a:path>
                </a:pathLst>
              </a:custGeom>
              <a:solidFill>
                <a:srgbClr val="B26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60;p40"/>
              <p:cNvSpPr/>
              <p:nvPr/>
            </p:nvSpPr>
            <p:spPr>
              <a:xfrm flipH="1">
                <a:off x="2383094" y="2104797"/>
                <a:ext cx="106056" cy="699"/>
              </a:xfrm>
              <a:custGeom>
                <a:avLst/>
                <a:gdLst/>
                <a:ahLst/>
                <a:cxnLst/>
                <a:rect l="l" t="t" r="r" b="b"/>
                <a:pathLst>
                  <a:path w="1820" h="12" extrusionOk="0">
                    <a:moveTo>
                      <a:pt x="0" y="1"/>
                    </a:moveTo>
                    <a:lnTo>
                      <a:pt x="0" y="11"/>
                    </a:lnTo>
                    <a:lnTo>
                      <a:pt x="1820" y="11"/>
                    </a:lnTo>
                    <a:lnTo>
                      <a:pt x="1820" y="1"/>
                    </a:ln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61;p40"/>
              <p:cNvSpPr/>
              <p:nvPr/>
            </p:nvSpPr>
            <p:spPr>
              <a:xfrm flipH="1">
                <a:off x="2706331" y="2104622"/>
                <a:ext cx="145856" cy="1049"/>
              </a:xfrm>
              <a:custGeom>
                <a:avLst/>
                <a:gdLst/>
                <a:ahLst/>
                <a:cxnLst/>
                <a:rect l="l" t="t" r="r" b="b"/>
                <a:pathLst>
                  <a:path w="2503" h="18" extrusionOk="0">
                    <a:moveTo>
                      <a:pt x="0" y="0"/>
                    </a:moveTo>
                    <a:lnTo>
                      <a:pt x="0" y="18"/>
                    </a:lnTo>
                    <a:lnTo>
                      <a:pt x="2502" y="18"/>
                    </a:lnTo>
                    <a:lnTo>
                      <a:pt x="2502" y="0"/>
                    </a:ln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62;p40"/>
              <p:cNvSpPr/>
              <p:nvPr/>
            </p:nvSpPr>
            <p:spPr>
              <a:xfrm flipH="1">
                <a:off x="2265325" y="2010163"/>
                <a:ext cx="74822" cy="223592"/>
              </a:xfrm>
              <a:custGeom>
                <a:avLst/>
                <a:gdLst/>
                <a:ahLst/>
                <a:cxnLst/>
                <a:rect l="l" t="t" r="r" b="b"/>
                <a:pathLst>
                  <a:path w="1284" h="3837" extrusionOk="0">
                    <a:moveTo>
                      <a:pt x="584" y="2294"/>
                    </a:moveTo>
                    <a:cubicBezTo>
                      <a:pt x="608" y="2294"/>
                      <a:pt x="608" y="2332"/>
                      <a:pt x="584" y="2332"/>
                    </a:cubicBezTo>
                    <a:cubicBezTo>
                      <a:pt x="556" y="2332"/>
                      <a:pt x="556" y="2294"/>
                      <a:pt x="584" y="2294"/>
                    </a:cubicBezTo>
                    <a:close/>
                    <a:moveTo>
                      <a:pt x="345" y="0"/>
                    </a:moveTo>
                    <a:lnTo>
                      <a:pt x="345" y="0"/>
                    </a:lnTo>
                    <a:cubicBezTo>
                      <a:pt x="362" y="194"/>
                      <a:pt x="372" y="386"/>
                      <a:pt x="379" y="574"/>
                    </a:cubicBezTo>
                    <a:cubicBezTo>
                      <a:pt x="433" y="659"/>
                      <a:pt x="471" y="751"/>
                      <a:pt x="498" y="850"/>
                    </a:cubicBezTo>
                    <a:cubicBezTo>
                      <a:pt x="577" y="1123"/>
                      <a:pt x="577" y="1413"/>
                      <a:pt x="560" y="1697"/>
                    </a:cubicBezTo>
                    <a:cubicBezTo>
                      <a:pt x="560" y="1707"/>
                      <a:pt x="550" y="1714"/>
                      <a:pt x="543" y="1714"/>
                    </a:cubicBezTo>
                    <a:cubicBezTo>
                      <a:pt x="533" y="1714"/>
                      <a:pt x="523" y="1707"/>
                      <a:pt x="523" y="1697"/>
                    </a:cubicBezTo>
                    <a:cubicBezTo>
                      <a:pt x="539" y="1427"/>
                      <a:pt x="539" y="1154"/>
                      <a:pt x="471" y="895"/>
                    </a:cubicBezTo>
                    <a:cubicBezTo>
                      <a:pt x="451" y="809"/>
                      <a:pt x="420" y="724"/>
                      <a:pt x="379" y="649"/>
                    </a:cubicBezTo>
                    <a:lnTo>
                      <a:pt x="379" y="649"/>
                    </a:lnTo>
                    <a:cubicBezTo>
                      <a:pt x="396" y="2137"/>
                      <a:pt x="0" y="3345"/>
                      <a:pt x="0" y="3345"/>
                    </a:cubicBezTo>
                    <a:cubicBezTo>
                      <a:pt x="208" y="3397"/>
                      <a:pt x="369" y="3570"/>
                      <a:pt x="488" y="3837"/>
                    </a:cubicBezTo>
                    <a:cubicBezTo>
                      <a:pt x="580" y="3762"/>
                      <a:pt x="659" y="3676"/>
                      <a:pt x="731" y="3588"/>
                    </a:cubicBezTo>
                    <a:cubicBezTo>
                      <a:pt x="1171" y="2932"/>
                      <a:pt x="1191" y="2055"/>
                      <a:pt x="1191" y="1905"/>
                    </a:cubicBezTo>
                    <a:cubicBezTo>
                      <a:pt x="1191" y="1676"/>
                      <a:pt x="1205" y="1431"/>
                      <a:pt x="1222" y="1195"/>
                    </a:cubicBezTo>
                    <a:cubicBezTo>
                      <a:pt x="1249" y="741"/>
                      <a:pt x="1284" y="174"/>
                      <a:pt x="1154" y="17"/>
                    </a:cubicBezTo>
                    <a:lnTo>
                      <a:pt x="1137" y="17"/>
                    </a:lnTo>
                    <a:cubicBezTo>
                      <a:pt x="990" y="17"/>
                      <a:pt x="703" y="10"/>
                      <a:pt x="345" y="0"/>
                    </a:cubicBezTo>
                    <a:close/>
                  </a:path>
                </a:pathLst>
              </a:custGeom>
              <a:solidFill>
                <a:srgbClr val="D1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63;p40"/>
              <p:cNvSpPr/>
              <p:nvPr/>
            </p:nvSpPr>
            <p:spPr>
              <a:xfrm flipH="1">
                <a:off x="2317071" y="2006725"/>
                <a:ext cx="186006" cy="198418"/>
              </a:xfrm>
              <a:custGeom>
                <a:avLst/>
                <a:gdLst/>
                <a:ahLst/>
                <a:cxnLst/>
                <a:rect l="l" t="t" r="r" b="b"/>
                <a:pathLst>
                  <a:path w="3192" h="3405" extrusionOk="0">
                    <a:moveTo>
                      <a:pt x="2059" y="1684"/>
                    </a:moveTo>
                    <a:lnTo>
                      <a:pt x="2059" y="1694"/>
                    </a:lnTo>
                    <a:lnTo>
                      <a:pt x="1926" y="1694"/>
                    </a:lnTo>
                    <a:cubicBezTo>
                      <a:pt x="1922" y="1929"/>
                      <a:pt x="1731" y="2121"/>
                      <a:pt x="1496" y="2121"/>
                    </a:cubicBezTo>
                    <a:cubicBezTo>
                      <a:pt x="1260" y="2121"/>
                      <a:pt x="1069" y="1929"/>
                      <a:pt x="1066" y="1694"/>
                    </a:cubicBezTo>
                    <a:lnTo>
                      <a:pt x="239" y="1694"/>
                    </a:lnTo>
                    <a:lnTo>
                      <a:pt x="239" y="1684"/>
                    </a:lnTo>
                    <a:close/>
                    <a:moveTo>
                      <a:pt x="185" y="1"/>
                    </a:moveTo>
                    <a:cubicBezTo>
                      <a:pt x="92" y="141"/>
                      <a:pt x="1" y="885"/>
                      <a:pt x="110" y="2418"/>
                    </a:cubicBezTo>
                    <a:cubicBezTo>
                      <a:pt x="137" y="2804"/>
                      <a:pt x="215" y="3125"/>
                      <a:pt x="349" y="3387"/>
                    </a:cubicBezTo>
                    <a:cubicBezTo>
                      <a:pt x="795" y="3336"/>
                      <a:pt x="1192" y="3258"/>
                      <a:pt x="1666" y="3258"/>
                    </a:cubicBezTo>
                    <a:cubicBezTo>
                      <a:pt x="1991" y="3258"/>
                      <a:pt x="2356" y="3295"/>
                      <a:pt x="2796" y="3404"/>
                    </a:cubicBezTo>
                    <a:cubicBezTo>
                      <a:pt x="2796" y="3404"/>
                      <a:pt x="3192" y="2196"/>
                      <a:pt x="3175" y="708"/>
                    </a:cubicBezTo>
                    <a:cubicBezTo>
                      <a:pt x="3124" y="612"/>
                      <a:pt x="3056" y="530"/>
                      <a:pt x="2963" y="469"/>
                    </a:cubicBezTo>
                    <a:cubicBezTo>
                      <a:pt x="2946" y="458"/>
                      <a:pt x="2957" y="434"/>
                      <a:pt x="2974" y="434"/>
                    </a:cubicBezTo>
                    <a:cubicBezTo>
                      <a:pt x="2977" y="434"/>
                      <a:pt x="2980" y="434"/>
                      <a:pt x="2984" y="438"/>
                    </a:cubicBezTo>
                    <a:cubicBezTo>
                      <a:pt x="3062" y="489"/>
                      <a:pt x="3124" y="554"/>
                      <a:pt x="3175" y="633"/>
                    </a:cubicBezTo>
                    <a:cubicBezTo>
                      <a:pt x="3168" y="445"/>
                      <a:pt x="3158" y="253"/>
                      <a:pt x="3141" y="59"/>
                    </a:cubicBezTo>
                    <a:cubicBezTo>
                      <a:pt x="3018" y="59"/>
                      <a:pt x="2885" y="56"/>
                      <a:pt x="2749" y="53"/>
                    </a:cubicBezTo>
                    <a:cubicBezTo>
                      <a:pt x="2745" y="56"/>
                      <a:pt x="2745" y="62"/>
                      <a:pt x="2745" y="69"/>
                    </a:cubicBezTo>
                    <a:cubicBezTo>
                      <a:pt x="2697" y="240"/>
                      <a:pt x="2544" y="308"/>
                      <a:pt x="2345" y="308"/>
                    </a:cubicBezTo>
                    <a:cubicBezTo>
                      <a:pt x="2076" y="308"/>
                      <a:pt x="1721" y="185"/>
                      <a:pt x="1417" y="18"/>
                    </a:cubicBezTo>
                    <a:cubicBezTo>
                      <a:pt x="929" y="7"/>
                      <a:pt x="478" y="1"/>
                      <a:pt x="185" y="1"/>
                    </a:cubicBezTo>
                    <a:close/>
                  </a:path>
                </a:pathLst>
              </a:custGeom>
              <a:solidFill>
                <a:srgbClr val="D1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64;p40"/>
              <p:cNvSpPr/>
              <p:nvPr/>
            </p:nvSpPr>
            <p:spPr>
              <a:xfrm flipH="1">
                <a:off x="2311652" y="2196518"/>
                <a:ext cx="171146" cy="58331"/>
              </a:xfrm>
              <a:custGeom>
                <a:avLst/>
                <a:gdLst/>
                <a:ahLst/>
                <a:cxnLst/>
                <a:rect l="l" t="t" r="r" b="b"/>
                <a:pathLst>
                  <a:path w="2937" h="1001" extrusionOk="0">
                    <a:moveTo>
                      <a:pt x="1318" y="1"/>
                    </a:moveTo>
                    <a:cubicBezTo>
                      <a:pt x="844" y="1"/>
                      <a:pt x="447" y="79"/>
                      <a:pt x="1" y="130"/>
                    </a:cubicBezTo>
                    <a:cubicBezTo>
                      <a:pt x="304" y="724"/>
                      <a:pt x="891" y="1001"/>
                      <a:pt x="1813" y="1001"/>
                    </a:cubicBezTo>
                    <a:lnTo>
                      <a:pt x="1875" y="1001"/>
                    </a:lnTo>
                    <a:cubicBezTo>
                      <a:pt x="2336" y="998"/>
                      <a:pt x="2680" y="854"/>
                      <a:pt x="2936" y="639"/>
                    </a:cubicBezTo>
                    <a:cubicBezTo>
                      <a:pt x="2817" y="372"/>
                      <a:pt x="2656" y="199"/>
                      <a:pt x="2448" y="147"/>
                    </a:cubicBezTo>
                    <a:cubicBezTo>
                      <a:pt x="2008" y="38"/>
                      <a:pt x="1643" y="1"/>
                      <a:pt x="1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65;p40"/>
              <p:cNvSpPr/>
              <p:nvPr/>
            </p:nvSpPr>
            <p:spPr>
              <a:xfrm flipH="1">
                <a:off x="2342886" y="2007774"/>
                <a:ext cx="77619" cy="16957"/>
              </a:xfrm>
              <a:custGeom>
                <a:avLst/>
                <a:gdLst/>
                <a:ahLst/>
                <a:cxnLst/>
                <a:rect l="l" t="t" r="r" b="b"/>
                <a:pathLst>
                  <a:path w="1332" h="291" extrusionOk="0">
                    <a:moveTo>
                      <a:pt x="0" y="0"/>
                    </a:moveTo>
                    <a:cubicBezTo>
                      <a:pt x="304" y="167"/>
                      <a:pt x="659" y="290"/>
                      <a:pt x="928" y="290"/>
                    </a:cubicBezTo>
                    <a:cubicBezTo>
                      <a:pt x="1127" y="290"/>
                      <a:pt x="1280" y="222"/>
                      <a:pt x="1328" y="51"/>
                    </a:cubicBezTo>
                    <a:cubicBezTo>
                      <a:pt x="1328" y="44"/>
                      <a:pt x="1328" y="38"/>
                      <a:pt x="1332" y="35"/>
                    </a:cubicBezTo>
                    <a:cubicBezTo>
                      <a:pt x="1242" y="30"/>
                      <a:pt x="1150" y="27"/>
                      <a:pt x="1058" y="27"/>
                    </a:cubicBezTo>
                    <a:cubicBezTo>
                      <a:pt x="710" y="17"/>
                      <a:pt x="345" y="10"/>
                      <a:pt x="0" y="0"/>
                    </a:cubicBezTo>
                    <a:close/>
                  </a:path>
                </a:pathLst>
              </a:custGeom>
              <a:solidFill>
                <a:srgbClr val="03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66;p40"/>
              <p:cNvSpPr/>
              <p:nvPr/>
            </p:nvSpPr>
            <p:spPr>
              <a:xfrm flipH="1">
                <a:off x="2390844" y="2105438"/>
                <a:ext cx="50173" cy="24941"/>
              </a:xfrm>
              <a:custGeom>
                <a:avLst/>
                <a:gdLst/>
                <a:ahLst/>
                <a:cxnLst/>
                <a:rect l="l" t="t" r="r" b="b"/>
                <a:pathLst>
                  <a:path w="861" h="428" extrusionOk="0">
                    <a:moveTo>
                      <a:pt x="1" y="0"/>
                    </a:moveTo>
                    <a:cubicBezTo>
                      <a:pt x="4" y="235"/>
                      <a:pt x="195" y="427"/>
                      <a:pt x="431" y="427"/>
                    </a:cubicBezTo>
                    <a:cubicBezTo>
                      <a:pt x="666" y="427"/>
                      <a:pt x="857" y="235"/>
                      <a:pt x="8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67;p40"/>
              <p:cNvSpPr/>
              <p:nvPr/>
            </p:nvSpPr>
            <p:spPr>
              <a:xfrm flipH="1">
                <a:off x="2383094" y="2104797"/>
                <a:ext cx="106056" cy="699"/>
              </a:xfrm>
              <a:custGeom>
                <a:avLst/>
                <a:gdLst/>
                <a:ahLst/>
                <a:cxnLst/>
                <a:rect l="l" t="t" r="r" b="b"/>
                <a:pathLst>
                  <a:path w="1820" h="12" extrusionOk="0">
                    <a:moveTo>
                      <a:pt x="0" y="1"/>
                    </a:moveTo>
                    <a:lnTo>
                      <a:pt x="0" y="11"/>
                    </a:lnTo>
                    <a:lnTo>
                      <a:pt x="1820" y="11"/>
                    </a:lnTo>
                    <a:lnTo>
                      <a:pt x="1820" y="1"/>
                    </a:ln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68;p40"/>
              <p:cNvSpPr/>
              <p:nvPr/>
            </p:nvSpPr>
            <p:spPr>
              <a:xfrm flipH="1">
                <a:off x="2581395" y="1988252"/>
                <a:ext cx="346547" cy="270792"/>
              </a:xfrm>
              <a:custGeom>
                <a:avLst/>
                <a:gdLst/>
                <a:ahLst/>
                <a:cxnLst/>
                <a:rect l="l" t="t" r="r" b="b"/>
                <a:pathLst>
                  <a:path w="5947" h="4647" extrusionOk="0">
                    <a:moveTo>
                      <a:pt x="4697" y="605"/>
                    </a:moveTo>
                    <a:cubicBezTo>
                      <a:pt x="4700" y="605"/>
                      <a:pt x="4704" y="605"/>
                      <a:pt x="4707" y="608"/>
                    </a:cubicBezTo>
                    <a:cubicBezTo>
                      <a:pt x="4871" y="718"/>
                      <a:pt x="4967" y="895"/>
                      <a:pt x="5022" y="1079"/>
                    </a:cubicBezTo>
                    <a:cubicBezTo>
                      <a:pt x="5096" y="1353"/>
                      <a:pt x="5100" y="1646"/>
                      <a:pt x="5083" y="1926"/>
                    </a:cubicBezTo>
                    <a:cubicBezTo>
                      <a:pt x="5083" y="1939"/>
                      <a:pt x="5072" y="1943"/>
                      <a:pt x="5062" y="1943"/>
                    </a:cubicBezTo>
                    <a:cubicBezTo>
                      <a:pt x="5052" y="1943"/>
                      <a:pt x="5045" y="1939"/>
                      <a:pt x="5045" y="1926"/>
                    </a:cubicBezTo>
                    <a:cubicBezTo>
                      <a:pt x="5059" y="1660"/>
                      <a:pt x="5059" y="1383"/>
                      <a:pt x="4994" y="1123"/>
                    </a:cubicBezTo>
                    <a:cubicBezTo>
                      <a:pt x="4943" y="936"/>
                      <a:pt x="4854" y="751"/>
                      <a:pt x="4686" y="642"/>
                    </a:cubicBezTo>
                    <a:cubicBezTo>
                      <a:pt x="4673" y="628"/>
                      <a:pt x="4683" y="605"/>
                      <a:pt x="4697" y="605"/>
                    </a:cubicBezTo>
                    <a:close/>
                    <a:moveTo>
                      <a:pt x="5103" y="2523"/>
                    </a:moveTo>
                    <a:cubicBezTo>
                      <a:pt x="5127" y="2523"/>
                      <a:pt x="5127" y="2561"/>
                      <a:pt x="5103" y="2561"/>
                    </a:cubicBezTo>
                    <a:cubicBezTo>
                      <a:pt x="5080" y="2561"/>
                      <a:pt x="5080" y="2523"/>
                      <a:pt x="5103" y="2523"/>
                    </a:cubicBezTo>
                    <a:close/>
                    <a:moveTo>
                      <a:pt x="3802" y="1997"/>
                    </a:moveTo>
                    <a:lnTo>
                      <a:pt x="3802" y="2015"/>
                    </a:lnTo>
                    <a:lnTo>
                      <a:pt x="3618" y="2015"/>
                    </a:lnTo>
                    <a:cubicBezTo>
                      <a:pt x="3615" y="2336"/>
                      <a:pt x="3352" y="2598"/>
                      <a:pt x="3027" y="2598"/>
                    </a:cubicBezTo>
                    <a:cubicBezTo>
                      <a:pt x="2704" y="2598"/>
                      <a:pt x="2441" y="2336"/>
                      <a:pt x="2438" y="2015"/>
                    </a:cubicBezTo>
                    <a:lnTo>
                      <a:pt x="1300" y="2015"/>
                    </a:lnTo>
                    <a:lnTo>
                      <a:pt x="1300" y="1997"/>
                    </a:lnTo>
                    <a:close/>
                    <a:moveTo>
                      <a:pt x="475" y="1"/>
                    </a:moveTo>
                    <a:cubicBezTo>
                      <a:pt x="290" y="1"/>
                      <a:pt x="0" y="154"/>
                      <a:pt x="0" y="574"/>
                    </a:cubicBezTo>
                    <a:lnTo>
                      <a:pt x="0" y="2229"/>
                    </a:lnTo>
                    <a:cubicBezTo>
                      <a:pt x="0" y="3431"/>
                      <a:pt x="338" y="4291"/>
                      <a:pt x="1754" y="4646"/>
                    </a:cubicBezTo>
                    <a:cubicBezTo>
                      <a:pt x="2827" y="4486"/>
                      <a:pt x="4124" y="4200"/>
                      <a:pt x="5192" y="3995"/>
                    </a:cubicBezTo>
                    <a:cubicBezTo>
                      <a:pt x="5946" y="2909"/>
                      <a:pt x="5833" y="1127"/>
                      <a:pt x="5797" y="513"/>
                    </a:cubicBezTo>
                    <a:cubicBezTo>
                      <a:pt x="5792" y="420"/>
                      <a:pt x="5786" y="356"/>
                      <a:pt x="5786" y="318"/>
                    </a:cubicBezTo>
                    <a:cubicBezTo>
                      <a:pt x="5786" y="165"/>
                      <a:pt x="5697" y="72"/>
                      <a:pt x="5575" y="21"/>
                    </a:cubicBezTo>
                    <a:cubicBezTo>
                      <a:pt x="5496" y="4"/>
                      <a:pt x="5411" y="1"/>
                      <a:pt x="5329" y="1"/>
                    </a:cubicBezTo>
                    <a:lnTo>
                      <a:pt x="3372" y="1"/>
                    </a:lnTo>
                    <a:cubicBezTo>
                      <a:pt x="2737" y="288"/>
                      <a:pt x="1871" y="523"/>
                      <a:pt x="1478" y="523"/>
                    </a:cubicBezTo>
                    <a:cubicBezTo>
                      <a:pt x="1365" y="523"/>
                      <a:pt x="1294" y="502"/>
                      <a:pt x="1273" y="465"/>
                    </a:cubicBezTo>
                    <a:cubicBezTo>
                      <a:pt x="1188" y="304"/>
                      <a:pt x="1212" y="148"/>
                      <a:pt x="1307" y="1"/>
                    </a:cubicBezTo>
                    <a:close/>
                  </a:path>
                </a:pathLst>
              </a:custGeom>
              <a:solidFill>
                <a:srgbClr val="D1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69;p40"/>
              <p:cNvSpPr/>
              <p:nvPr/>
            </p:nvSpPr>
            <p:spPr>
              <a:xfrm flipH="1">
                <a:off x="2625391" y="2220992"/>
                <a:ext cx="200341" cy="48774"/>
              </a:xfrm>
              <a:custGeom>
                <a:avLst/>
                <a:gdLst/>
                <a:ahLst/>
                <a:cxnLst/>
                <a:rect l="l" t="t" r="r" b="b"/>
                <a:pathLst>
                  <a:path w="3438" h="837" extrusionOk="0">
                    <a:moveTo>
                      <a:pt x="3438" y="1"/>
                    </a:moveTo>
                    <a:lnTo>
                      <a:pt x="3438" y="1"/>
                    </a:lnTo>
                    <a:cubicBezTo>
                      <a:pt x="2370" y="206"/>
                      <a:pt x="1073" y="492"/>
                      <a:pt x="0" y="652"/>
                    </a:cubicBezTo>
                    <a:cubicBezTo>
                      <a:pt x="479" y="775"/>
                      <a:pt x="1079" y="836"/>
                      <a:pt x="1831" y="836"/>
                    </a:cubicBezTo>
                    <a:cubicBezTo>
                      <a:pt x="2015" y="836"/>
                      <a:pt x="2189" y="820"/>
                      <a:pt x="2352" y="786"/>
                    </a:cubicBezTo>
                    <a:cubicBezTo>
                      <a:pt x="2387" y="779"/>
                      <a:pt x="2414" y="768"/>
                      <a:pt x="2445" y="759"/>
                    </a:cubicBezTo>
                    <a:cubicBezTo>
                      <a:pt x="2379" y="683"/>
                      <a:pt x="2335" y="622"/>
                      <a:pt x="2315" y="598"/>
                    </a:cubicBezTo>
                    <a:cubicBezTo>
                      <a:pt x="2308" y="591"/>
                      <a:pt x="2305" y="587"/>
                      <a:pt x="2305" y="587"/>
                    </a:cubicBezTo>
                    <a:cubicBezTo>
                      <a:pt x="2302" y="584"/>
                      <a:pt x="2302" y="581"/>
                      <a:pt x="2305" y="578"/>
                    </a:cubicBezTo>
                    <a:lnTo>
                      <a:pt x="2308" y="574"/>
                    </a:lnTo>
                    <a:cubicBezTo>
                      <a:pt x="2311" y="574"/>
                      <a:pt x="2311" y="578"/>
                      <a:pt x="2311" y="578"/>
                    </a:cubicBezTo>
                    <a:cubicBezTo>
                      <a:pt x="2315" y="581"/>
                      <a:pt x="2318" y="584"/>
                      <a:pt x="2325" y="591"/>
                    </a:cubicBezTo>
                    <a:cubicBezTo>
                      <a:pt x="2329" y="598"/>
                      <a:pt x="2335" y="605"/>
                      <a:pt x="2343" y="615"/>
                    </a:cubicBezTo>
                    <a:cubicBezTo>
                      <a:pt x="2359" y="636"/>
                      <a:pt x="2384" y="666"/>
                      <a:pt x="2411" y="697"/>
                    </a:cubicBezTo>
                    <a:cubicBezTo>
                      <a:pt x="2424" y="714"/>
                      <a:pt x="2441" y="734"/>
                      <a:pt x="2458" y="755"/>
                    </a:cubicBezTo>
                    <a:cubicBezTo>
                      <a:pt x="2759" y="649"/>
                      <a:pt x="3018" y="485"/>
                      <a:pt x="3233" y="253"/>
                    </a:cubicBezTo>
                    <a:cubicBezTo>
                      <a:pt x="3308" y="174"/>
                      <a:pt x="3376" y="89"/>
                      <a:pt x="34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70;p40"/>
              <p:cNvSpPr/>
              <p:nvPr/>
            </p:nvSpPr>
            <p:spPr>
              <a:xfrm flipH="1">
                <a:off x="2731389" y="1988252"/>
                <a:ext cx="127325" cy="30477"/>
              </a:xfrm>
              <a:custGeom>
                <a:avLst/>
                <a:gdLst/>
                <a:ahLst/>
                <a:cxnLst/>
                <a:rect l="l" t="t" r="r" b="b"/>
                <a:pathLst>
                  <a:path w="2185" h="523" extrusionOk="0">
                    <a:moveTo>
                      <a:pt x="119" y="1"/>
                    </a:moveTo>
                    <a:cubicBezTo>
                      <a:pt x="24" y="148"/>
                      <a:pt x="0" y="304"/>
                      <a:pt x="85" y="465"/>
                    </a:cubicBezTo>
                    <a:cubicBezTo>
                      <a:pt x="106" y="502"/>
                      <a:pt x="177" y="523"/>
                      <a:pt x="290" y="523"/>
                    </a:cubicBezTo>
                    <a:cubicBezTo>
                      <a:pt x="683" y="523"/>
                      <a:pt x="1549" y="288"/>
                      <a:pt x="2184" y="1"/>
                    </a:cubicBezTo>
                    <a:close/>
                  </a:path>
                </a:pathLst>
              </a:custGeom>
              <a:solidFill>
                <a:srgbClr val="03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71;p40"/>
              <p:cNvSpPr/>
              <p:nvPr/>
            </p:nvSpPr>
            <p:spPr>
              <a:xfrm flipH="1">
                <a:off x="2717054" y="2105613"/>
                <a:ext cx="68878" cy="34031"/>
              </a:xfrm>
              <a:custGeom>
                <a:avLst/>
                <a:gdLst/>
                <a:ahLst/>
                <a:cxnLst/>
                <a:rect l="l" t="t" r="r" b="b"/>
                <a:pathLst>
                  <a:path w="1182" h="584" extrusionOk="0">
                    <a:moveTo>
                      <a:pt x="1" y="1"/>
                    </a:moveTo>
                    <a:cubicBezTo>
                      <a:pt x="4" y="322"/>
                      <a:pt x="267" y="584"/>
                      <a:pt x="590" y="584"/>
                    </a:cubicBezTo>
                    <a:cubicBezTo>
                      <a:pt x="915" y="584"/>
                      <a:pt x="1178" y="322"/>
                      <a:pt x="11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72;p40"/>
              <p:cNvSpPr/>
              <p:nvPr/>
            </p:nvSpPr>
            <p:spPr>
              <a:xfrm flipH="1">
                <a:off x="2682440" y="2254441"/>
                <a:ext cx="9207" cy="10780"/>
              </a:xfrm>
              <a:custGeom>
                <a:avLst/>
                <a:gdLst/>
                <a:ahLst/>
                <a:cxnLst/>
                <a:rect l="l" t="t" r="r" b="b"/>
                <a:pathLst>
                  <a:path w="158" h="185" extrusionOk="0">
                    <a:moveTo>
                      <a:pt x="7" y="0"/>
                    </a:moveTo>
                    <a:lnTo>
                      <a:pt x="4" y="4"/>
                    </a:lnTo>
                    <a:cubicBezTo>
                      <a:pt x="1" y="7"/>
                      <a:pt x="1" y="10"/>
                      <a:pt x="4" y="13"/>
                    </a:cubicBezTo>
                    <a:cubicBezTo>
                      <a:pt x="4" y="13"/>
                      <a:pt x="7" y="17"/>
                      <a:pt x="14" y="24"/>
                    </a:cubicBezTo>
                    <a:cubicBezTo>
                      <a:pt x="34" y="48"/>
                      <a:pt x="78" y="109"/>
                      <a:pt x="144" y="185"/>
                    </a:cubicBezTo>
                    <a:cubicBezTo>
                      <a:pt x="151" y="185"/>
                      <a:pt x="154" y="181"/>
                      <a:pt x="157" y="181"/>
                    </a:cubicBezTo>
                    <a:cubicBezTo>
                      <a:pt x="140" y="160"/>
                      <a:pt x="123" y="140"/>
                      <a:pt x="110" y="123"/>
                    </a:cubicBezTo>
                    <a:cubicBezTo>
                      <a:pt x="83" y="92"/>
                      <a:pt x="58" y="62"/>
                      <a:pt x="42" y="41"/>
                    </a:cubicBezTo>
                    <a:cubicBezTo>
                      <a:pt x="34" y="31"/>
                      <a:pt x="28" y="24"/>
                      <a:pt x="24" y="17"/>
                    </a:cubicBezTo>
                    <a:cubicBezTo>
                      <a:pt x="17" y="10"/>
                      <a:pt x="14" y="7"/>
                      <a:pt x="10" y="4"/>
                    </a:cubicBezTo>
                    <a:cubicBezTo>
                      <a:pt x="10" y="4"/>
                      <a:pt x="10" y="0"/>
                      <a:pt x="7" y="0"/>
                    </a:cubicBezTo>
                    <a:close/>
                  </a:path>
                </a:pathLst>
              </a:custGeom>
              <a:solidFill>
                <a:srgbClr val="A96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73;p40"/>
              <p:cNvSpPr/>
              <p:nvPr/>
            </p:nvSpPr>
            <p:spPr>
              <a:xfrm flipH="1">
                <a:off x="2706331" y="2104622"/>
                <a:ext cx="145856" cy="1049"/>
              </a:xfrm>
              <a:custGeom>
                <a:avLst/>
                <a:gdLst/>
                <a:ahLst/>
                <a:cxnLst/>
                <a:rect l="l" t="t" r="r" b="b"/>
                <a:pathLst>
                  <a:path w="2503" h="18" extrusionOk="0">
                    <a:moveTo>
                      <a:pt x="0" y="0"/>
                    </a:moveTo>
                    <a:lnTo>
                      <a:pt x="0" y="18"/>
                    </a:lnTo>
                    <a:lnTo>
                      <a:pt x="2502" y="18"/>
                    </a:lnTo>
                    <a:lnTo>
                      <a:pt x="2502" y="0"/>
                    </a:ln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74;p40"/>
              <p:cNvSpPr/>
              <p:nvPr/>
            </p:nvSpPr>
            <p:spPr>
              <a:xfrm flipH="1">
                <a:off x="2245454" y="1984873"/>
                <a:ext cx="285069" cy="296257"/>
              </a:xfrm>
              <a:custGeom>
                <a:avLst/>
                <a:gdLst/>
                <a:ahLst/>
                <a:cxnLst/>
                <a:rect l="l" t="t" r="r" b="b"/>
                <a:pathLst>
                  <a:path w="4892" h="5084" extrusionOk="0">
                    <a:moveTo>
                      <a:pt x="529" y="338"/>
                    </a:moveTo>
                    <a:cubicBezTo>
                      <a:pt x="1041" y="338"/>
                      <a:pt x="2008" y="362"/>
                      <a:pt x="2861" y="382"/>
                    </a:cubicBezTo>
                    <a:cubicBezTo>
                      <a:pt x="3533" y="400"/>
                      <a:pt x="4113" y="417"/>
                      <a:pt x="4343" y="417"/>
                    </a:cubicBezTo>
                    <a:cubicBezTo>
                      <a:pt x="4384" y="417"/>
                      <a:pt x="4404" y="431"/>
                      <a:pt x="4417" y="444"/>
                    </a:cubicBezTo>
                    <a:cubicBezTo>
                      <a:pt x="4551" y="591"/>
                      <a:pt x="4516" y="1168"/>
                      <a:pt x="4489" y="1629"/>
                    </a:cubicBezTo>
                    <a:cubicBezTo>
                      <a:pt x="4472" y="1865"/>
                      <a:pt x="4458" y="2110"/>
                      <a:pt x="4458" y="2339"/>
                    </a:cubicBezTo>
                    <a:cubicBezTo>
                      <a:pt x="4458" y="2585"/>
                      <a:pt x="4407" y="4725"/>
                      <a:pt x="2602" y="4749"/>
                    </a:cubicBezTo>
                    <a:cubicBezTo>
                      <a:pt x="2583" y="4749"/>
                      <a:pt x="2564" y="4750"/>
                      <a:pt x="2546" y="4750"/>
                    </a:cubicBezTo>
                    <a:cubicBezTo>
                      <a:pt x="1194" y="4750"/>
                      <a:pt x="545" y="4158"/>
                      <a:pt x="451" y="2840"/>
                    </a:cubicBezTo>
                    <a:cubicBezTo>
                      <a:pt x="341" y="1257"/>
                      <a:pt x="437" y="482"/>
                      <a:pt x="529" y="338"/>
                    </a:cubicBezTo>
                    <a:close/>
                    <a:moveTo>
                      <a:pt x="499" y="1"/>
                    </a:moveTo>
                    <a:cubicBezTo>
                      <a:pt x="444" y="1"/>
                      <a:pt x="369" y="18"/>
                      <a:pt x="297" y="96"/>
                    </a:cubicBezTo>
                    <a:cubicBezTo>
                      <a:pt x="1" y="420"/>
                      <a:pt x="58" y="1970"/>
                      <a:pt x="124" y="2865"/>
                    </a:cubicBezTo>
                    <a:cubicBezTo>
                      <a:pt x="229" y="4356"/>
                      <a:pt x="1021" y="5083"/>
                      <a:pt x="2550" y="5083"/>
                    </a:cubicBezTo>
                    <a:lnTo>
                      <a:pt x="2608" y="5083"/>
                    </a:lnTo>
                    <a:cubicBezTo>
                      <a:pt x="4216" y="5066"/>
                      <a:pt x="4789" y="3592"/>
                      <a:pt x="4789" y="2339"/>
                    </a:cubicBezTo>
                    <a:cubicBezTo>
                      <a:pt x="4789" y="2120"/>
                      <a:pt x="4803" y="1882"/>
                      <a:pt x="4817" y="1649"/>
                    </a:cubicBezTo>
                    <a:cubicBezTo>
                      <a:pt x="4858" y="1014"/>
                      <a:pt x="4892" y="468"/>
                      <a:pt x="4657" y="215"/>
                    </a:cubicBezTo>
                    <a:cubicBezTo>
                      <a:pt x="4578" y="127"/>
                      <a:pt x="4469" y="79"/>
                      <a:pt x="4343" y="79"/>
                    </a:cubicBezTo>
                    <a:cubicBezTo>
                      <a:pt x="4117" y="79"/>
                      <a:pt x="3540" y="65"/>
                      <a:pt x="2868" y="48"/>
                    </a:cubicBezTo>
                    <a:cubicBezTo>
                      <a:pt x="1994" y="28"/>
                      <a:pt x="1004" y="1"/>
                      <a:pt x="499" y="1"/>
                    </a:cubicBezTo>
                    <a:close/>
                  </a:path>
                </a:pathLst>
              </a:custGeom>
              <a:solidFill>
                <a:srgbClr val="D6B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75;p40"/>
              <p:cNvSpPr/>
              <p:nvPr/>
            </p:nvSpPr>
            <p:spPr>
              <a:xfrm flipH="1">
                <a:off x="2562282" y="1967974"/>
                <a:ext cx="397710" cy="321897"/>
              </a:xfrm>
              <a:custGeom>
                <a:avLst/>
                <a:gdLst/>
                <a:ahLst/>
                <a:cxnLst/>
                <a:rect l="l" t="t" r="r" b="b"/>
                <a:pathLst>
                  <a:path w="6825" h="5524" extrusionOk="0">
                    <a:moveTo>
                      <a:pt x="5725" y="304"/>
                    </a:moveTo>
                    <a:cubicBezTo>
                      <a:pt x="6005" y="304"/>
                      <a:pt x="6336" y="365"/>
                      <a:pt x="6336" y="666"/>
                    </a:cubicBezTo>
                    <a:cubicBezTo>
                      <a:pt x="6336" y="704"/>
                      <a:pt x="6342" y="768"/>
                      <a:pt x="6347" y="861"/>
                    </a:cubicBezTo>
                    <a:cubicBezTo>
                      <a:pt x="6388" y="1526"/>
                      <a:pt x="6514" y="3557"/>
                      <a:pt x="5537" y="4595"/>
                    </a:cubicBezTo>
                    <a:cubicBezTo>
                      <a:pt x="5148" y="5011"/>
                      <a:pt x="4612" y="5224"/>
                      <a:pt x="3950" y="5224"/>
                    </a:cubicBezTo>
                    <a:cubicBezTo>
                      <a:pt x="912" y="5224"/>
                      <a:pt x="300" y="4209"/>
                      <a:pt x="300" y="2574"/>
                    </a:cubicBezTo>
                    <a:lnTo>
                      <a:pt x="300" y="891"/>
                    </a:lnTo>
                    <a:cubicBezTo>
                      <a:pt x="300" y="461"/>
                      <a:pt x="594" y="304"/>
                      <a:pt x="782" y="304"/>
                    </a:cubicBezTo>
                    <a:close/>
                    <a:moveTo>
                      <a:pt x="782" y="1"/>
                    </a:moveTo>
                    <a:cubicBezTo>
                      <a:pt x="458" y="1"/>
                      <a:pt x="1" y="277"/>
                      <a:pt x="1" y="891"/>
                    </a:cubicBezTo>
                    <a:lnTo>
                      <a:pt x="1" y="2574"/>
                    </a:lnTo>
                    <a:cubicBezTo>
                      <a:pt x="1" y="4671"/>
                      <a:pt x="1144" y="5523"/>
                      <a:pt x="3950" y="5523"/>
                    </a:cubicBezTo>
                    <a:cubicBezTo>
                      <a:pt x="4701" y="5523"/>
                      <a:pt x="5309" y="5281"/>
                      <a:pt x="5759" y="4803"/>
                    </a:cubicBezTo>
                    <a:cubicBezTo>
                      <a:pt x="6824" y="3667"/>
                      <a:pt x="6691" y="1540"/>
                      <a:pt x="6646" y="840"/>
                    </a:cubicBezTo>
                    <a:cubicBezTo>
                      <a:pt x="6643" y="758"/>
                      <a:pt x="6640" y="700"/>
                      <a:pt x="6640" y="666"/>
                    </a:cubicBezTo>
                    <a:cubicBezTo>
                      <a:pt x="6640" y="250"/>
                      <a:pt x="6298" y="1"/>
                      <a:pt x="5725" y="1"/>
                    </a:cubicBezTo>
                    <a:close/>
                  </a:path>
                </a:pathLst>
              </a:custGeom>
              <a:solidFill>
                <a:srgbClr val="D6B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76;p40"/>
              <p:cNvSpPr/>
              <p:nvPr/>
            </p:nvSpPr>
            <p:spPr>
              <a:xfrm flipH="1">
                <a:off x="2242657" y="1987670"/>
                <a:ext cx="279941" cy="286118"/>
              </a:xfrm>
              <a:custGeom>
                <a:avLst/>
                <a:gdLst/>
                <a:ahLst/>
                <a:cxnLst/>
                <a:rect l="l" t="t" r="r" b="b"/>
                <a:pathLst>
                  <a:path w="4804" h="4910" extrusionOk="0">
                    <a:moveTo>
                      <a:pt x="520" y="328"/>
                    </a:moveTo>
                    <a:cubicBezTo>
                      <a:pt x="1021" y="328"/>
                      <a:pt x="1970" y="352"/>
                      <a:pt x="2810" y="372"/>
                    </a:cubicBezTo>
                    <a:cubicBezTo>
                      <a:pt x="3469" y="389"/>
                      <a:pt x="4043" y="403"/>
                      <a:pt x="4268" y="403"/>
                    </a:cubicBezTo>
                    <a:cubicBezTo>
                      <a:pt x="4305" y="403"/>
                      <a:pt x="4326" y="413"/>
                      <a:pt x="4339" y="430"/>
                    </a:cubicBezTo>
                    <a:cubicBezTo>
                      <a:pt x="4473" y="570"/>
                      <a:pt x="4435" y="1127"/>
                      <a:pt x="4407" y="1574"/>
                    </a:cubicBezTo>
                    <a:cubicBezTo>
                      <a:pt x="4394" y="1803"/>
                      <a:pt x="4380" y="2039"/>
                      <a:pt x="4380" y="2260"/>
                    </a:cubicBezTo>
                    <a:cubicBezTo>
                      <a:pt x="4380" y="2496"/>
                      <a:pt x="4330" y="4564"/>
                      <a:pt x="2558" y="4585"/>
                    </a:cubicBezTo>
                    <a:cubicBezTo>
                      <a:pt x="2538" y="4585"/>
                      <a:pt x="2518" y="4585"/>
                      <a:pt x="2498" y="4585"/>
                    </a:cubicBezTo>
                    <a:cubicBezTo>
                      <a:pt x="1173" y="4585"/>
                      <a:pt x="535" y="4013"/>
                      <a:pt x="445" y="2745"/>
                    </a:cubicBezTo>
                    <a:cubicBezTo>
                      <a:pt x="336" y="1212"/>
                      <a:pt x="427" y="468"/>
                      <a:pt x="520" y="328"/>
                    </a:cubicBezTo>
                    <a:close/>
                    <a:moveTo>
                      <a:pt x="489" y="0"/>
                    </a:moveTo>
                    <a:cubicBezTo>
                      <a:pt x="438" y="0"/>
                      <a:pt x="363" y="17"/>
                      <a:pt x="295" y="93"/>
                    </a:cubicBezTo>
                    <a:cubicBezTo>
                      <a:pt x="1" y="407"/>
                      <a:pt x="59" y="1905"/>
                      <a:pt x="120" y="2769"/>
                    </a:cubicBezTo>
                    <a:cubicBezTo>
                      <a:pt x="223" y="4210"/>
                      <a:pt x="1004" y="4909"/>
                      <a:pt x="2507" y="4909"/>
                    </a:cubicBezTo>
                    <a:lnTo>
                      <a:pt x="2561" y="4909"/>
                    </a:lnTo>
                    <a:cubicBezTo>
                      <a:pt x="4141" y="4892"/>
                      <a:pt x="4705" y="3472"/>
                      <a:pt x="4705" y="2260"/>
                    </a:cubicBezTo>
                    <a:cubicBezTo>
                      <a:pt x="4705" y="2048"/>
                      <a:pt x="4719" y="1817"/>
                      <a:pt x="4732" y="1595"/>
                    </a:cubicBezTo>
                    <a:cubicBezTo>
                      <a:pt x="4770" y="980"/>
                      <a:pt x="4804" y="451"/>
                      <a:pt x="4575" y="208"/>
                    </a:cubicBezTo>
                    <a:cubicBezTo>
                      <a:pt x="4497" y="123"/>
                      <a:pt x="4387" y="79"/>
                      <a:pt x="4268" y="79"/>
                    </a:cubicBezTo>
                    <a:cubicBezTo>
                      <a:pt x="4046" y="79"/>
                      <a:pt x="3476" y="62"/>
                      <a:pt x="2817" y="48"/>
                    </a:cubicBezTo>
                    <a:cubicBezTo>
                      <a:pt x="1960" y="27"/>
                      <a:pt x="987" y="0"/>
                      <a:pt x="489" y="0"/>
                    </a:cubicBez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77;p40"/>
              <p:cNvSpPr/>
              <p:nvPr/>
            </p:nvSpPr>
            <p:spPr>
              <a:xfrm flipH="1">
                <a:off x="2554590" y="1970945"/>
                <a:ext cx="390484" cy="316128"/>
              </a:xfrm>
              <a:custGeom>
                <a:avLst/>
                <a:gdLst/>
                <a:ahLst/>
                <a:cxnLst/>
                <a:rect l="l" t="t" r="r" b="b"/>
                <a:pathLst>
                  <a:path w="6701" h="5425" extrusionOk="0">
                    <a:moveTo>
                      <a:pt x="5623" y="298"/>
                    </a:moveTo>
                    <a:cubicBezTo>
                      <a:pt x="5899" y="298"/>
                      <a:pt x="6223" y="359"/>
                      <a:pt x="6223" y="653"/>
                    </a:cubicBezTo>
                    <a:cubicBezTo>
                      <a:pt x="6223" y="690"/>
                      <a:pt x="6227" y="755"/>
                      <a:pt x="6234" y="843"/>
                    </a:cubicBezTo>
                    <a:cubicBezTo>
                      <a:pt x="6275" y="1499"/>
                      <a:pt x="6398" y="3493"/>
                      <a:pt x="5438" y="4513"/>
                    </a:cubicBezTo>
                    <a:cubicBezTo>
                      <a:pt x="5056" y="4919"/>
                      <a:pt x="4530" y="5127"/>
                      <a:pt x="3879" y="5127"/>
                    </a:cubicBezTo>
                    <a:cubicBezTo>
                      <a:pt x="895" y="5127"/>
                      <a:pt x="294" y="4131"/>
                      <a:pt x="294" y="2526"/>
                    </a:cubicBezTo>
                    <a:lnTo>
                      <a:pt x="294" y="871"/>
                    </a:lnTo>
                    <a:cubicBezTo>
                      <a:pt x="294" y="451"/>
                      <a:pt x="584" y="298"/>
                      <a:pt x="769" y="298"/>
                    </a:cubicBezTo>
                    <a:close/>
                    <a:moveTo>
                      <a:pt x="769" y="0"/>
                    </a:moveTo>
                    <a:cubicBezTo>
                      <a:pt x="447" y="0"/>
                      <a:pt x="0" y="270"/>
                      <a:pt x="0" y="871"/>
                    </a:cubicBezTo>
                    <a:lnTo>
                      <a:pt x="0" y="2526"/>
                    </a:lnTo>
                    <a:cubicBezTo>
                      <a:pt x="0" y="4585"/>
                      <a:pt x="1123" y="5425"/>
                      <a:pt x="3879" y="5425"/>
                    </a:cubicBezTo>
                    <a:cubicBezTo>
                      <a:pt x="4616" y="5425"/>
                      <a:pt x="5213" y="5186"/>
                      <a:pt x="5656" y="4715"/>
                    </a:cubicBezTo>
                    <a:cubicBezTo>
                      <a:pt x="6701" y="3602"/>
                      <a:pt x="6571" y="1510"/>
                      <a:pt x="6530" y="823"/>
                    </a:cubicBezTo>
                    <a:cubicBezTo>
                      <a:pt x="6524" y="744"/>
                      <a:pt x="6521" y="687"/>
                      <a:pt x="6521" y="653"/>
                    </a:cubicBezTo>
                    <a:cubicBezTo>
                      <a:pt x="6521" y="243"/>
                      <a:pt x="6186" y="0"/>
                      <a:pt x="5623" y="0"/>
                    </a:cubicBez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78;p40"/>
              <p:cNvSpPr/>
              <p:nvPr/>
            </p:nvSpPr>
            <p:spPr>
              <a:xfrm flipH="1">
                <a:off x="2460480" y="2092851"/>
                <a:ext cx="85777" cy="108678"/>
              </a:xfrm>
              <a:custGeom>
                <a:avLst/>
                <a:gdLst/>
                <a:ahLst/>
                <a:cxnLst/>
                <a:rect l="l" t="t" r="r" b="b"/>
                <a:pathLst>
                  <a:path w="1472" h="1865" extrusionOk="0">
                    <a:moveTo>
                      <a:pt x="14" y="1"/>
                    </a:moveTo>
                    <a:lnTo>
                      <a:pt x="14" y="1"/>
                    </a:lnTo>
                    <a:cubicBezTo>
                      <a:pt x="0" y="72"/>
                      <a:pt x="57" y="1213"/>
                      <a:pt x="115" y="1213"/>
                    </a:cubicBezTo>
                    <a:cubicBezTo>
                      <a:pt x="115" y="1213"/>
                      <a:pt x="116" y="1213"/>
                      <a:pt x="117" y="1213"/>
                    </a:cubicBezTo>
                    <a:cubicBezTo>
                      <a:pt x="132" y="1206"/>
                      <a:pt x="198" y="1165"/>
                      <a:pt x="290" y="1117"/>
                    </a:cubicBezTo>
                    <a:lnTo>
                      <a:pt x="290" y="1117"/>
                    </a:lnTo>
                    <a:lnTo>
                      <a:pt x="14" y="1"/>
                    </a:lnTo>
                    <a:close/>
                    <a:moveTo>
                      <a:pt x="844" y="950"/>
                    </a:moveTo>
                    <a:cubicBezTo>
                      <a:pt x="651" y="950"/>
                      <a:pt x="437" y="1042"/>
                      <a:pt x="290" y="1117"/>
                    </a:cubicBezTo>
                    <a:lnTo>
                      <a:pt x="290" y="1117"/>
                    </a:lnTo>
                    <a:lnTo>
                      <a:pt x="475" y="1865"/>
                    </a:lnTo>
                    <a:cubicBezTo>
                      <a:pt x="475" y="1865"/>
                      <a:pt x="1472" y="1571"/>
                      <a:pt x="1196" y="1131"/>
                    </a:cubicBezTo>
                    <a:cubicBezTo>
                      <a:pt x="1110" y="997"/>
                      <a:pt x="983" y="950"/>
                      <a:pt x="844" y="950"/>
                    </a:cubicBezTo>
                    <a:close/>
                  </a:path>
                </a:pathLst>
              </a:custGeom>
              <a:solidFill>
                <a:srgbClr val="E39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79;p40"/>
              <p:cNvSpPr/>
              <p:nvPr/>
            </p:nvSpPr>
            <p:spPr>
              <a:xfrm flipH="1">
                <a:off x="2473416" y="2092851"/>
                <a:ext cx="72433" cy="108853"/>
              </a:xfrm>
              <a:custGeom>
                <a:avLst/>
                <a:gdLst/>
                <a:ahLst/>
                <a:cxnLst/>
                <a:rect l="l" t="t" r="r" b="b"/>
                <a:pathLst>
                  <a:path w="1243" h="1868" extrusionOk="0">
                    <a:moveTo>
                      <a:pt x="1" y="1"/>
                    </a:moveTo>
                    <a:lnTo>
                      <a:pt x="1" y="45"/>
                    </a:lnTo>
                    <a:cubicBezTo>
                      <a:pt x="1" y="158"/>
                      <a:pt x="10" y="451"/>
                      <a:pt x="31" y="714"/>
                    </a:cubicBezTo>
                    <a:cubicBezTo>
                      <a:pt x="42" y="848"/>
                      <a:pt x="51" y="971"/>
                      <a:pt x="62" y="1063"/>
                    </a:cubicBezTo>
                    <a:cubicBezTo>
                      <a:pt x="69" y="1107"/>
                      <a:pt x="75" y="1148"/>
                      <a:pt x="83" y="1172"/>
                    </a:cubicBezTo>
                    <a:cubicBezTo>
                      <a:pt x="86" y="1186"/>
                      <a:pt x="89" y="1196"/>
                      <a:pt x="92" y="1203"/>
                    </a:cubicBezTo>
                    <a:cubicBezTo>
                      <a:pt x="92" y="1209"/>
                      <a:pt x="96" y="1209"/>
                      <a:pt x="96" y="1213"/>
                    </a:cubicBezTo>
                    <a:cubicBezTo>
                      <a:pt x="100" y="1217"/>
                      <a:pt x="103" y="1217"/>
                      <a:pt x="106" y="1217"/>
                    </a:cubicBezTo>
                    <a:lnTo>
                      <a:pt x="110" y="1217"/>
                    </a:lnTo>
                    <a:cubicBezTo>
                      <a:pt x="116" y="1217"/>
                      <a:pt x="127" y="1209"/>
                      <a:pt x="141" y="1199"/>
                    </a:cubicBezTo>
                    <a:cubicBezTo>
                      <a:pt x="192" y="1172"/>
                      <a:pt x="297" y="1110"/>
                      <a:pt x="423" y="1056"/>
                    </a:cubicBezTo>
                    <a:cubicBezTo>
                      <a:pt x="550" y="1001"/>
                      <a:pt x="700" y="954"/>
                      <a:pt x="837" y="954"/>
                    </a:cubicBezTo>
                    <a:cubicBezTo>
                      <a:pt x="973" y="954"/>
                      <a:pt x="1099" y="1001"/>
                      <a:pt x="1181" y="1135"/>
                    </a:cubicBezTo>
                    <a:cubicBezTo>
                      <a:pt x="1216" y="1189"/>
                      <a:pt x="1233" y="1237"/>
                      <a:pt x="1233" y="1288"/>
                    </a:cubicBezTo>
                    <a:cubicBezTo>
                      <a:pt x="1233" y="1373"/>
                      <a:pt x="1185" y="1452"/>
                      <a:pt x="1113" y="1524"/>
                    </a:cubicBezTo>
                    <a:cubicBezTo>
                      <a:pt x="1008" y="1626"/>
                      <a:pt x="844" y="1712"/>
                      <a:pt x="710" y="1770"/>
                    </a:cubicBezTo>
                    <a:cubicBezTo>
                      <a:pt x="642" y="1797"/>
                      <a:pt x="581" y="1820"/>
                      <a:pt x="540" y="1834"/>
                    </a:cubicBezTo>
                    <a:cubicBezTo>
                      <a:pt x="516" y="1844"/>
                      <a:pt x="499" y="1848"/>
                      <a:pt x="485" y="1852"/>
                    </a:cubicBezTo>
                    <a:cubicBezTo>
                      <a:pt x="475" y="1858"/>
                      <a:pt x="468" y="1858"/>
                      <a:pt x="468" y="1858"/>
                    </a:cubicBezTo>
                    <a:lnTo>
                      <a:pt x="472" y="1868"/>
                    </a:lnTo>
                    <a:cubicBezTo>
                      <a:pt x="472" y="1868"/>
                      <a:pt x="663" y="1814"/>
                      <a:pt x="853" y="1712"/>
                    </a:cubicBezTo>
                    <a:cubicBezTo>
                      <a:pt x="953" y="1660"/>
                      <a:pt x="1048" y="1602"/>
                      <a:pt x="1120" y="1530"/>
                    </a:cubicBezTo>
                    <a:cubicBezTo>
                      <a:pt x="1192" y="1458"/>
                      <a:pt x="1243" y="1376"/>
                      <a:pt x="1243" y="1288"/>
                    </a:cubicBezTo>
                    <a:cubicBezTo>
                      <a:pt x="1243" y="1237"/>
                      <a:pt x="1226" y="1182"/>
                      <a:pt x="1192" y="1127"/>
                    </a:cubicBezTo>
                    <a:cubicBezTo>
                      <a:pt x="1107" y="991"/>
                      <a:pt x="976" y="943"/>
                      <a:pt x="837" y="943"/>
                    </a:cubicBezTo>
                    <a:cubicBezTo>
                      <a:pt x="677" y="943"/>
                      <a:pt x="505" y="1008"/>
                      <a:pt x="366" y="1069"/>
                    </a:cubicBezTo>
                    <a:cubicBezTo>
                      <a:pt x="297" y="1104"/>
                      <a:pt x="236" y="1135"/>
                      <a:pt x="192" y="1162"/>
                    </a:cubicBezTo>
                    <a:cubicBezTo>
                      <a:pt x="168" y="1172"/>
                      <a:pt x="151" y="1182"/>
                      <a:pt x="137" y="1192"/>
                    </a:cubicBezTo>
                    <a:cubicBezTo>
                      <a:pt x="120" y="1199"/>
                      <a:pt x="110" y="1206"/>
                      <a:pt x="106" y="1206"/>
                    </a:cubicBezTo>
                    <a:cubicBezTo>
                      <a:pt x="103" y="1206"/>
                      <a:pt x="100" y="1199"/>
                      <a:pt x="100" y="1192"/>
                    </a:cubicBezTo>
                    <a:cubicBezTo>
                      <a:pt x="86" y="1159"/>
                      <a:pt x="75" y="1083"/>
                      <a:pt x="65" y="987"/>
                    </a:cubicBezTo>
                    <a:cubicBezTo>
                      <a:pt x="34" y="694"/>
                      <a:pt x="10" y="202"/>
                      <a:pt x="10" y="45"/>
                    </a:cubicBezTo>
                    <a:lnTo>
                      <a:pt x="10" y="4"/>
                    </a:lnTo>
                    <a:lnTo>
                      <a:pt x="1" y="1"/>
                    </a:lnTo>
                    <a:close/>
                  </a:path>
                </a:pathLst>
              </a:custGeom>
              <a:solidFill>
                <a:srgbClr val="B26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80;p40"/>
              <p:cNvSpPr/>
              <p:nvPr/>
            </p:nvSpPr>
            <p:spPr>
              <a:xfrm flipH="1">
                <a:off x="2946822" y="2104447"/>
                <a:ext cx="129132" cy="109436"/>
              </a:xfrm>
              <a:custGeom>
                <a:avLst/>
                <a:gdLst/>
                <a:ahLst/>
                <a:cxnLst/>
                <a:rect l="l" t="t" r="r" b="b"/>
                <a:pathLst>
                  <a:path w="2216" h="1878" extrusionOk="0">
                    <a:moveTo>
                      <a:pt x="2062" y="0"/>
                    </a:moveTo>
                    <a:lnTo>
                      <a:pt x="1" y="1382"/>
                    </a:lnTo>
                    <a:lnTo>
                      <a:pt x="236" y="1878"/>
                    </a:lnTo>
                    <a:lnTo>
                      <a:pt x="2216" y="260"/>
                    </a:lnTo>
                    <a:lnTo>
                      <a:pt x="2062" y="0"/>
                    </a:lnTo>
                    <a:close/>
                  </a:path>
                </a:pathLst>
              </a:custGeom>
              <a:solidFill>
                <a:srgbClr val="D6B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81;p40"/>
              <p:cNvSpPr/>
              <p:nvPr/>
            </p:nvSpPr>
            <p:spPr>
              <a:xfrm flipH="1">
                <a:off x="2517937" y="2111207"/>
                <a:ext cx="55184" cy="1457"/>
              </a:xfrm>
              <a:custGeom>
                <a:avLst/>
                <a:gdLst/>
                <a:ahLst/>
                <a:cxnLst/>
                <a:rect l="l" t="t" r="r" b="b"/>
                <a:pathLst>
                  <a:path w="947" h="25" extrusionOk="0">
                    <a:moveTo>
                      <a:pt x="1" y="0"/>
                    </a:moveTo>
                    <a:lnTo>
                      <a:pt x="1" y="24"/>
                    </a:lnTo>
                    <a:lnTo>
                      <a:pt x="946" y="24"/>
                    </a:lnTo>
                    <a:lnTo>
                      <a:pt x="946" y="0"/>
                    </a:lnTo>
                    <a:close/>
                  </a:path>
                </a:pathLst>
              </a:custGeom>
              <a:solidFill>
                <a:srgbClr val="D6B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82;p40"/>
              <p:cNvSpPr/>
              <p:nvPr/>
            </p:nvSpPr>
            <p:spPr>
              <a:xfrm flipH="1">
                <a:off x="2507389" y="2102058"/>
                <a:ext cx="65731" cy="2214"/>
              </a:xfrm>
              <a:custGeom>
                <a:avLst/>
                <a:gdLst/>
                <a:ahLst/>
                <a:cxnLst/>
                <a:rect l="l" t="t" r="r" b="b"/>
                <a:pathLst>
                  <a:path w="1128" h="38" extrusionOk="0">
                    <a:moveTo>
                      <a:pt x="1" y="0"/>
                    </a:moveTo>
                    <a:lnTo>
                      <a:pt x="1" y="38"/>
                    </a:lnTo>
                    <a:lnTo>
                      <a:pt x="1127" y="38"/>
                    </a:lnTo>
                    <a:lnTo>
                      <a:pt x="1127" y="0"/>
                    </a:ln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83;p40"/>
              <p:cNvSpPr/>
              <p:nvPr/>
            </p:nvSpPr>
            <p:spPr>
              <a:xfrm flipH="1">
                <a:off x="2254778" y="2007074"/>
                <a:ext cx="9498" cy="15442"/>
              </a:xfrm>
              <a:custGeom>
                <a:avLst/>
                <a:gdLst/>
                <a:ahLst/>
                <a:cxnLst/>
                <a:rect l="l" t="t" r="r" b="b"/>
                <a:pathLst>
                  <a:path w="163" h="265" extrusionOk="0">
                    <a:moveTo>
                      <a:pt x="9" y="1"/>
                    </a:moveTo>
                    <a:cubicBezTo>
                      <a:pt x="4" y="1"/>
                      <a:pt x="0" y="6"/>
                      <a:pt x="6" y="9"/>
                    </a:cubicBezTo>
                    <a:cubicBezTo>
                      <a:pt x="84" y="70"/>
                      <a:pt x="135" y="159"/>
                      <a:pt x="152" y="261"/>
                    </a:cubicBezTo>
                    <a:cubicBezTo>
                      <a:pt x="152" y="264"/>
                      <a:pt x="154" y="265"/>
                      <a:pt x="156" y="265"/>
                    </a:cubicBezTo>
                    <a:cubicBezTo>
                      <a:pt x="159" y="265"/>
                      <a:pt x="163" y="262"/>
                      <a:pt x="163" y="258"/>
                    </a:cubicBezTo>
                    <a:cubicBezTo>
                      <a:pt x="146" y="155"/>
                      <a:pt x="94" y="67"/>
                      <a:pt x="12" y="1"/>
                    </a:cubicBezTo>
                    <a:cubicBezTo>
                      <a:pt x="11" y="1"/>
                      <a:pt x="10" y="1"/>
                      <a:pt x="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4;p40"/>
              <p:cNvSpPr/>
              <p:nvPr/>
            </p:nvSpPr>
            <p:spPr>
              <a:xfrm flipH="1">
                <a:off x="2253379" y="2035803"/>
                <a:ext cx="699" cy="466"/>
              </a:xfrm>
              <a:custGeom>
                <a:avLst/>
                <a:gdLst/>
                <a:ahLst/>
                <a:cxnLst/>
                <a:rect l="l" t="t" r="r" b="b"/>
                <a:pathLst>
                  <a:path w="12" h="8" extrusionOk="0">
                    <a:moveTo>
                      <a:pt x="8" y="0"/>
                    </a:moveTo>
                    <a:cubicBezTo>
                      <a:pt x="1" y="0"/>
                      <a:pt x="1" y="7"/>
                      <a:pt x="8" y="7"/>
                    </a:cubicBezTo>
                    <a:cubicBezTo>
                      <a:pt x="12" y="7"/>
                      <a:pt x="12" y="0"/>
                      <a:pt x="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85;p40"/>
              <p:cNvSpPr/>
              <p:nvPr/>
            </p:nvSpPr>
            <p:spPr>
              <a:xfrm flipH="1">
                <a:off x="2522890" y="2097746"/>
                <a:ext cx="30302" cy="991"/>
              </a:xfrm>
              <a:custGeom>
                <a:avLst/>
                <a:gdLst/>
                <a:ahLst/>
                <a:cxnLst/>
                <a:rect l="l" t="t" r="r" b="b"/>
                <a:pathLst>
                  <a:path w="520" h="17" extrusionOk="0">
                    <a:moveTo>
                      <a:pt x="150" y="1"/>
                    </a:moveTo>
                    <a:cubicBezTo>
                      <a:pt x="103" y="1"/>
                      <a:pt x="55" y="1"/>
                      <a:pt x="7" y="2"/>
                    </a:cubicBezTo>
                    <a:cubicBezTo>
                      <a:pt x="0" y="2"/>
                      <a:pt x="0" y="13"/>
                      <a:pt x="7" y="13"/>
                    </a:cubicBezTo>
                    <a:cubicBezTo>
                      <a:pt x="76" y="11"/>
                      <a:pt x="145" y="11"/>
                      <a:pt x="215" y="11"/>
                    </a:cubicBezTo>
                    <a:cubicBezTo>
                      <a:pt x="313" y="11"/>
                      <a:pt x="412" y="12"/>
                      <a:pt x="513" y="16"/>
                    </a:cubicBezTo>
                    <a:cubicBezTo>
                      <a:pt x="519" y="16"/>
                      <a:pt x="519" y="6"/>
                      <a:pt x="513" y="6"/>
                    </a:cubicBezTo>
                    <a:cubicBezTo>
                      <a:pt x="390" y="3"/>
                      <a:pt x="270" y="1"/>
                      <a:pt x="1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86;p40"/>
              <p:cNvSpPr/>
              <p:nvPr/>
            </p:nvSpPr>
            <p:spPr>
              <a:xfrm flipH="1">
                <a:off x="2571839" y="1986038"/>
                <a:ext cx="13519" cy="24183"/>
              </a:xfrm>
              <a:custGeom>
                <a:avLst/>
                <a:gdLst/>
                <a:ahLst/>
                <a:cxnLst/>
                <a:rect l="l" t="t" r="r" b="b"/>
                <a:pathLst>
                  <a:path w="232" h="415" extrusionOk="0">
                    <a:moveTo>
                      <a:pt x="7" y="0"/>
                    </a:moveTo>
                    <a:cubicBezTo>
                      <a:pt x="4" y="0"/>
                      <a:pt x="0" y="5"/>
                      <a:pt x="3" y="8"/>
                    </a:cubicBezTo>
                    <a:cubicBezTo>
                      <a:pt x="108" y="117"/>
                      <a:pt x="221" y="244"/>
                      <a:pt x="187" y="411"/>
                    </a:cubicBezTo>
                    <a:cubicBezTo>
                      <a:pt x="187" y="413"/>
                      <a:pt x="190" y="415"/>
                      <a:pt x="193" y="415"/>
                    </a:cubicBezTo>
                    <a:cubicBezTo>
                      <a:pt x="195" y="415"/>
                      <a:pt x="197" y="414"/>
                      <a:pt x="197" y="411"/>
                    </a:cubicBezTo>
                    <a:cubicBezTo>
                      <a:pt x="231" y="244"/>
                      <a:pt x="118" y="113"/>
                      <a:pt x="9" y="1"/>
                    </a:cubicBezTo>
                    <a:cubicBezTo>
                      <a:pt x="9" y="1"/>
                      <a:pt x="8" y="0"/>
                      <a:pt x="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87;p40"/>
              <p:cNvSpPr/>
              <p:nvPr/>
            </p:nvSpPr>
            <p:spPr>
              <a:xfrm flipH="1">
                <a:off x="2573412" y="2020885"/>
                <a:ext cx="874" cy="641"/>
              </a:xfrm>
              <a:custGeom>
                <a:avLst/>
                <a:gdLst/>
                <a:ahLst/>
                <a:cxnLst/>
                <a:rect l="l" t="t" r="r" b="b"/>
                <a:pathLst>
                  <a:path w="15" h="11" extrusionOk="0">
                    <a:moveTo>
                      <a:pt x="7" y="0"/>
                    </a:moveTo>
                    <a:cubicBezTo>
                      <a:pt x="0" y="0"/>
                      <a:pt x="0" y="10"/>
                      <a:pt x="7" y="10"/>
                    </a:cubicBezTo>
                    <a:cubicBezTo>
                      <a:pt x="14" y="10"/>
                      <a:pt x="14" y="0"/>
                      <a:pt x="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88;p40"/>
              <p:cNvSpPr/>
              <p:nvPr/>
            </p:nvSpPr>
            <p:spPr>
              <a:xfrm flipH="1">
                <a:off x="2306524" y="2043553"/>
                <a:ext cx="11538" cy="66489"/>
              </a:xfrm>
              <a:custGeom>
                <a:avLst/>
                <a:gdLst/>
                <a:ahLst/>
                <a:cxnLst/>
                <a:rect l="l" t="t" r="r" b="b"/>
                <a:pathLst>
                  <a:path w="198" h="1141" extrusionOk="0">
                    <a:moveTo>
                      <a:pt x="0" y="1"/>
                    </a:moveTo>
                    <a:lnTo>
                      <a:pt x="0" y="76"/>
                    </a:lnTo>
                    <a:cubicBezTo>
                      <a:pt x="41" y="151"/>
                      <a:pt x="72" y="236"/>
                      <a:pt x="92" y="322"/>
                    </a:cubicBezTo>
                    <a:cubicBezTo>
                      <a:pt x="160" y="581"/>
                      <a:pt x="160" y="854"/>
                      <a:pt x="144" y="1124"/>
                    </a:cubicBezTo>
                    <a:cubicBezTo>
                      <a:pt x="144" y="1134"/>
                      <a:pt x="154" y="1141"/>
                      <a:pt x="164" y="1141"/>
                    </a:cubicBezTo>
                    <a:cubicBezTo>
                      <a:pt x="171" y="1141"/>
                      <a:pt x="181" y="1134"/>
                      <a:pt x="181" y="1124"/>
                    </a:cubicBezTo>
                    <a:cubicBezTo>
                      <a:pt x="198" y="840"/>
                      <a:pt x="198" y="550"/>
                      <a:pt x="119" y="277"/>
                    </a:cubicBezTo>
                    <a:cubicBezTo>
                      <a:pt x="92" y="178"/>
                      <a:pt x="54" y="86"/>
                      <a:pt x="0" y="1"/>
                    </a:cubicBezTo>
                    <a:close/>
                  </a:path>
                </a:pathLst>
              </a:custGeom>
              <a:solidFill>
                <a:srgbClr val="EC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89;p40"/>
              <p:cNvSpPr/>
              <p:nvPr/>
            </p:nvSpPr>
            <p:spPr>
              <a:xfrm flipH="1">
                <a:off x="2318004" y="2032015"/>
                <a:ext cx="13461" cy="15967"/>
              </a:xfrm>
              <a:custGeom>
                <a:avLst/>
                <a:gdLst/>
                <a:ahLst/>
                <a:cxnLst/>
                <a:rect l="l" t="t" r="r" b="b"/>
                <a:pathLst>
                  <a:path w="231" h="274" extrusionOk="0">
                    <a:moveTo>
                      <a:pt x="29" y="0"/>
                    </a:moveTo>
                    <a:cubicBezTo>
                      <a:pt x="12" y="0"/>
                      <a:pt x="1" y="24"/>
                      <a:pt x="18" y="35"/>
                    </a:cubicBezTo>
                    <a:cubicBezTo>
                      <a:pt x="111" y="96"/>
                      <a:pt x="179" y="178"/>
                      <a:pt x="230" y="274"/>
                    </a:cubicBezTo>
                    <a:lnTo>
                      <a:pt x="230" y="199"/>
                    </a:lnTo>
                    <a:cubicBezTo>
                      <a:pt x="179" y="120"/>
                      <a:pt x="117" y="55"/>
                      <a:pt x="39" y="4"/>
                    </a:cubicBezTo>
                    <a:cubicBezTo>
                      <a:pt x="35" y="0"/>
                      <a:pt x="32" y="0"/>
                      <a:pt x="29" y="0"/>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90;p40"/>
              <p:cNvSpPr/>
              <p:nvPr/>
            </p:nvSpPr>
            <p:spPr>
              <a:xfrm flipH="1">
                <a:off x="2304718" y="2143840"/>
                <a:ext cx="3030" cy="2214"/>
              </a:xfrm>
              <a:custGeom>
                <a:avLst/>
                <a:gdLst/>
                <a:ahLst/>
                <a:cxnLst/>
                <a:rect l="l" t="t" r="r" b="b"/>
                <a:pathLst>
                  <a:path w="52" h="38" extrusionOk="0">
                    <a:moveTo>
                      <a:pt x="28" y="0"/>
                    </a:moveTo>
                    <a:cubicBezTo>
                      <a:pt x="0" y="0"/>
                      <a:pt x="0" y="38"/>
                      <a:pt x="28" y="38"/>
                    </a:cubicBezTo>
                    <a:cubicBezTo>
                      <a:pt x="52" y="38"/>
                      <a:pt x="52" y="0"/>
                      <a:pt x="28" y="0"/>
                    </a:cubicBezTo>
                    <a:close/>
                  </a:path>
                </a:pathLst>
              </a:custGeom>
              <a:solidFill>
                <a:srgbClr val="EC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91;p40"/>
              <p:cNvSpPr/>
              <p:nvPr/>
            </p:nvSpPr>
            <p:spPr>
              <a:xfrm flipH="1">
                <a:off x="2630694" y="2023449"/>
                <a:ext cx="24941" cy="78027"/>
              </a:xfrm>
              <a:custGeom>
                <a:avLst/>
                <a:gdLst/>
                <a:ahLst/>
                <a:cxnLst/>
                <a:rect l="l" t="t" r="r" b="b"/>
                <a:pathLst>
                  <a:path w="428" h="1339" extrusionOk="0">
                    <a:moveTo>
                      <a:pt x="24" y="1"/>
                    </a:moveTo>
                    <a:cubicBezTo>
                      <a:pt x="10" y="1"/>
                      <a:pt x="0" y="24"/>
                      <a:pt x="13" y="38"/>
                    </a:cubicBezTo>
                    <a:cubicBezTo>
                      <a:pt x="181" y="147"/>
                      <a:pt x="270" y="332"/>
                      <a:pt x="321" y="519"/>
                    </a:cubicBezTo>
                    <a:cubicBezTo>
                      <a:pt x="386" y="779"/>
                      <a:pt x="386" y="1056"/>
                      <a:pt x="372" y="1322"/>
                    </a:cubicBezTo>
                    <a:cubicBezTo>
                      <a:pt x="372" y="1335"/>
                      <a:pt x="379" y="1339"/>
                      <a:pt x="389" y="1339"/>
                    </a:cubicBezTo>
                    <a:cubicBezTo>
                      <a:pt x="399" y="1339"/>
                      <a:pt x="410" y="1335"/>
                      <a:pt x="410" y="1322"/>
                    </a:cubicBezTo>
                    <a:cubicBezTo>
                      <a:pt x="427" y="1042"/>
                      <a:pt x="423" y="749"/>
                      <a:pt x="349" y="475"/>
                    </a:cubicBezTo>
                    <a:cubicBezTo>
                      <a:pt x="294" y="291"/>
                      <a:pt x="198" y="114"/>
                      <a:pt x="34" y="4"/>
                    </a:cubicBezTo>
                    <a:cubicBezTo>
                      <a:pt x="31" y="1"/>
                      <a:pt x="27" y="1"/>
                      <a:pt x="24" y="1"/>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92;p40"/>
              <p:cNvSpPr/>
              <p:nvPr/>
            </p:nvSpPr>
            <p:spPr>
              <a:xfrm flipH="1">
                <a:off x="2629120" y="2135274"/>
                <a:ext cx="2855" cy="2273"/>
              </a:xfrm>
              <a:custGeom>
                <a:avLst/>
                <a:gdLst/>
                <a:ahLst/>
                <a:cxnLst/>
                <a:rect l="l" t="t" r="r" b="b"/>
                <a:pathLst>
                  <a:path w="49" h="39" extrusionOk="0">
                    <a:moveTo>
                      <a:pt x="24" y="0"/>
                    </a:moveTo>
                    <a:cubicBezTo>
                      <a:pt x="1" y="0"/>
                      <a:pt x="1" y="38"/>
                      <a:pt x="24" y="38"/>
                    </a:cubicBezTo>
                    <a:cubicBezTo>
                      <a:pt x="48" y="38"/>
                      <a:pt x="48" y="0"/>
                      <a:pt x="24" y="0"/>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93;p40"/>
              <p:cNvSpPr/>
              <p:nvPr/>
            </p:nvSpPr>
            <p:spPr>
              <a:xfrm flipH="1">
                <a:off x="3075896" y="2137430"/>
                <a:ext cx="159608" cy="47609"/>
              </a:xfrm>
              <a:custGeom>
                <a:avLst/>
                <a:gdLst/>
                <a:ahLst/>
                <a:cxnLst/>
                <a:rect l="l" t="t" r="r" b="b"/>
                <a:pathLst>
                  <a:path w="2739" h="817" extrusionOk="0">
                    <a:moveTo>
                      <a:pt x="509" y="1"/>
                    </a:moveTo>
                    <a:cubicBezTo>
                      <a:pt x="347" y="1"/>
                      <a:pt x="177" y="12"/>
                      <a:pt x="1" y="38"/>
                    </a:cubicBezTo>
                    <a:lnTo>
                      <a:pt x="130" y="598"/>
                    </a:lnTo>
                    <a:cubicBezTo>
                      <a:pt x="130" y="598"/>
                      <a:pt x="596" y="409"/>
                      <a:pt x="1237" y="409"/>
                    </a:cubicBezTo>
                    <a:cubicBezTo>
                      <a:pt x="1685" y="409"/>
                      <a:pt x="2219" y="502"/>
                      <a:pt x="2739" y="816"/>
                    </a:cubicBezTo>
                    <a:cubicBezTo>
                      <a:pt x="2739" y="816"/>
                      <a:pt x="1881" y="1"/>
                      <a:pt x="509" y="1"/>
                    </a:cubicBezTo>
                    <a:close/>
                  </a:path>
                </a:pathLst>
              </a:custGeom>
              <a:solidFill>
                <a:srgbClr val="A57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94;p40"/>
              <p:cNvSpPr/>
              <p:nvPr/>
            </p:nvSpPr>
            <p:spPr>
              <a:xfrm flipH="1">
                <a:off x="3176998" y="3230503"/>
                <a:ext cx="197777" cy="26048"/>
              </a:xfrm>
              <a:custGeom>
                <a:avLst/>
                <a:gdLst/>
                <a:ahLst/>
                <a:cxnLst/>
                <a:rect l="l" t="t" r="r" b="b"/>
                <a:pathLst>
                  <a:path w="3394" h="447" extrusionOk="0">
                    <a:moveTo>
                      <a:pt x="1774" y="1"/>
                    </a:moveTo>
                    <a:cubicBezTo>
                      <a:pt x="1405" y="1"/>
                      <a:pt x="1037" y="38"/>
                      <a:pt x="677" y="140"/>
                    </a:cubicBezTo>
                    <a:cubicBezTo>
                      <a:pt x="448" y="202"/>
                      <a:pt x="226" y="294"/>
                      <a:pt x="21" y="410"/>
                    </a:cubicBezTo>
                    <a:cubicBezTo>
                      <a:pt x="1" y="419"/>
                      <a:pt x="13" y="446"/>
                      <a:pt x="30" y="446"/>
                    </a:cubicBezTo>
                    <a:cubicBezTo>
                      <a:pt x="33" y="446"/>
                      <a:pt x="36" y="446"/>
                      <a:pt x="38" y="444"/>
                    </a:cubicBezTo>
                    <a:cubicBezTo>
                      <a:pt x="573" y="139"/>
                      <a:pt x="1177" y="40"/>
                      <a:pt x="1782" y="40"/>
                    </a:cubicBezTo>
                    <a:cubicBezTo>
                      <a:pt x="2042" y="40"/>
                      <a:pt x="2302" y="58"/>
                      <a:pt x="2558" y="86"/>
                    </a:cubicBezTo>
                    <a:cubicBezTo>
                      <a:pt x="2827" y="117"/>
                      <a:pt x="3093" y="154"/>
                      <a:pt x="3360" y="195"/>
                    </a:cubicBezTo>
                    <a:cubicBezTo>
                      <a:pt x="3361" y="195"/>
                      <a:pt x="3362" y="195"/>
                      <a:pt x="3363" y="195"/>
                    </a:cubicBezTo>
                    <a:cubicBezTo>
                      <a:pt x="3384" y="195"/>
                      <a:pt x="3393" y="161"/>
                      <a:pt x="3370" y="158"/>
                    </a:cubicBezTo>
                    <a:cubicBezTo>
                      <a:pt x="2844" y="79"/>
                      <a:pt x="2307" y="1"/>
                      <a:pt x="17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95;p40"/>
              <p:cNvSpPr/>
              <p:nvPr/>
            </p:nvSpPr>
            <p:spPr>
              <a:xfrm flipH="1">
                <a:off x="3152524" y="3015419"/>
                <a:ext cx="141660" cy="26223"/>
              </a:xfrm>
              <a:custGeom>
                <a:avLst/>
                <a:gdLst/>
                <a:ahLst/>
                <a:cxnLst/>
                <a:rect l="l" t="t" r="r" b="b"/>
                <a:pathLst>
                  <a:path w="2431" h="450" extrusionOk="0">
                    <a:moveTo>
                      <a:pt x="990" y="1"/>
                    </a:moveTo>
                    <a:cubicBezTo>
                      <a:pt x="660" y="1"/>
                      <a:pt x="330" y="62"/>
                      <a:pt x="21" y="186"/>
                    </a:cubicBezTo>
                    <a:cubicBezTo>
                      <a:pt x="0" y="195"/>
                      <a:pt x="5" y="228"/>
                      <a:pt x="23" y="228"/>
                    </a:cubicBezTo>
                    <a:cubicBezTo>
                      <a:pt x="26" y="228"/>
                      <a:pt x="28" y="228"/>
                      <a:pt x="31" y="227"/>
                    </a:cubicBezTo>
                    <a:cubicBezTo>
                      <a:pt x="337" y="104"/>
                      <a:pt x="665" y="43"/>
                      <a:pt x="992" y="43"/>
                    </a:cubicBezTo>
                    <a:cubicBezTo>
                      <a:pt x="1482" y="43"/>
                      <a:pt x="1972" y="179"/>
                      <a:pt x="2390" y="445"/>
                    </a:cubicBezTo>
                    <a:cubicBezTo>
                      <a:pt x="2394" y="448"/>
                      <a:pt x="2398" y="450"/>
                      <a:pt x="2402" y="450"/>
                    </a:cubicBezTo>
                    <a:cubicBezTo>
                      <a:pt x="2420" y="450"/>
                      <a:pt x="2430" y="422"/>
                      <a:pt x="2410" y="411"/>
                    </a:cubicBezTo>
                    <a:cubicBezTo>
                      <a:pt x="1987" y="140"/>
                      <a:pt x="1489" y="1"/>
                      <a:pt x="990" y="1"/>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96;p40"/>
              <p:cNvSpPr/>
              <p:nvPr/>
            </p:nvSpPr>
            <p:spPr>
              <a:xfrm flipH="1">
                <a:off x="3148153" y="3065475"/>
                <a:ext cx="128549" cy="52270"/>
              </a:xfrm>
              <a:custGeom>
                <a:avLst/>
                <a:gdLst/>
                <a:ahLst/>
                <a:cxnLst/>
                <a:rect l="l" t="t" r="r" b="b"/>
                <a:pathLst>
                  <a:path w="2206" h="897" extrusionOk="0">
                    <a:moveTo>
                      <a:pt x="212" y="1"/>
                    </a:moveTo>
                    <a:cubicBezTo>
                      <a:pt x="151" y="1"/>
                      <a:pt x="90" y="4"/>
                      <a:pt x="28" y="10"/>
                    </a:cubicBezTo>
                    <a:cubicBezTo>
                      <a:pt x="2" y="13"/>
                      <a:pt x="1" y="51"/>
                      <a:pt x="25" y="51"/>
                    </a:cubicBezTo>
                    <a:cubicBezTo>
                      <a:pt x="26" y="51"/>
                      <a:pt x="27" y="51"/>
                      <a:pt x="28" y="51"/>
                    </a:cubicBezTo>
                    <a:cubicBezTo>
                      <a:pt x="90" y="45"/>
                      <a:pt x="150" y="42"/>
                      <a:pt x="210" y="42"/>
                    </a:cubicBezTo>
                    <a:cubicBezTo>
                      <a:pt x="943" y="42"/>
                      <a:pt x="1584" y="483"/>
                      <a:pt x="2165" y="894"/>
                    </a:cubicBezTo>
                    <a:cubicBezTo>
                      <a:pt x="2169" y="896"/>
                      <a:pt x="2172" y="897"/>
                      <a:pt x="2176" y="897"/>
                    </a:cubicBezTo>
                    <a:cubicBezTo>
                      <a:pt x="2194" y="897"/>
                      <a:pt x="2206" y="871"/>
                      <a:pt x="2185" y="856"/>
                    </a:cubicBezTo>
                    <a:cubicBezTo>
                      <a:pt x="1602" y="443"/>
                      <a:pt x="951" y="1"/>
                      <a:pt x="212" y="1"/>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97;p40"/>
              <p:cNvSpPr/>
              <p:nvPr/>
            </p:nvSpPr>
            <p:spPr>
              <a:xfrm flipH="1">
                <a:off x="2398944" y="1814659"/>
                <a:ext cx="105998" cy="100170"/>
              </a:xfrm>
              <a:custGeom>
                <a:avLst/>
                <a:gdLst/>
                <a:ahLst/>
                <a:cxnLst/>
                <a:rect l="l" t="t" r="r" b="b"/>
                <a:pathLst>
                  <a:path w="1819" h="1719" extrusionOk="0">
                    <a:moveTo>
                      <a:pt x="31" y="1"/>
                    </a:moveTo>
                    <a:cubicBezTo>
                      <a:pt x="12" y="1"/>
                      <a:pt x="1" y="28"/>
                      <a:pt x="19" y="37"/>
                    </a:cubicBezTo>
                    <a:cubicBezTo>
                      <a:pt x="742" y="406"/>
                      <a:pt x="1552" y="863"/>
                      <a:pt x="1777" y="1706"/>
                    </a:cubicBezTo>
                    <a:cubicBezTo>
                      <a:pt x="1780" y="1714"/>
                      <a:pt x="1787" y="1718"/>
                      <a:pt x="1795" y="1718"/>
                    </a:cubicBezTo>
                    <a:cubicBezTo>
                      <a:pt x="1807" y="1718"/>
                      <a:pt x="1818" y="1710"/>
                      <a:pt x="1815" y="1696"/>
                    </a:cubicBezTo>
                    <a:cubicBezTo>
                      <a:pt x="1585" y="842"/>
                      <a:pt x="770" y="379"/>
                      <a:pt x="39" y="3"/>
                    </a:cubicBezTo>
                    <a:cubicBezTo>
                      <a:pt x="36" y="1"/>
                      <a:pt x="33" y="1"/>
                      <a:pt x="31" y="1"/>
                    </a:cubicBezTo>
                    <a:close/>
                  </a:path>
                </a:pathLst>
              </a:custGeom>
              <a:solidFill>
                <a:srgbClr val="E2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98;p40"/>
              <p:cNvSpPr/>
              <p:nvPr/>
            </p:nvSpPr>
            <p:spPr>
              <a:xfrm flipH="1">
                <a:off x="2542411" y="1779812"/>
                <a:ext cx="2855" cy="2214"/>
              </a:xfrm>
              <a:custGeom>
                <a:avLst/>
                <a:gdLst/>
                <a:ahLst/>
                <a:cxnLst/>
                <a:rect l="l" t="t" r="r" b="b"/>
                <a:pathLst>
                  <a:path w="49" h="38" extrusionOk="0">
                    <a:moveTo>
                      <a:pt x="24" y="0"/>
                    </a:moveTo>
                    <a:cubicBezTo>
                      <a:pt x="0" y="0"/>
                      <a:pt x="0" y="38"/>
                      <a:pt x="24" y="38"/>
                    </a:cubicBezTo>
                    <a:cubicBezTo>
                      <a:pt x="49" y="38"/>
                      <a:pt x="49" y="0"/>
                      <a:pt x="24" y="0"/>
                    </a:cubicBezTo>
                    <a:close/>
                  </a:path>
                </a:pathLst>
              </a:custGeom>
              <a:solidFill>
                <a:srgbClr val="E2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99;p40"/>
              <p:cNvSpPr/>
              <p:nvPr/>
            </p:nvSpPr>
            <p:spPr>
              <a:xfrm flipH="1">
                <a:off x="2286536" y="2935644"/>
                <a:ext cx="81873" cy="296898"/>
              </a:xfrm>
              <a:custGeom>
                <a:avLst/>
                <a:gdLst/>
                <a:ahLst/>
                <a:cxnLst/>
                <a:rect l="l" t="t" r="r" b="b"/>
                <a:pathLst>
                  <a:path w="1405" h="5095" extrusionOk="0">
                    <a:moveTo>
                      <a:pt x="26" y="0"/>
                    </a:moveTo>
                    <a:cubicBezTo>
                      <a:pt x="14" y="0"/>
                      <a:pt x="1" y="11"/>
                      <a:pt x="7" y="26"/>
                    </a:cubicBezTo>
                    <a:cubicBezTo>
                      <a:pt x="424" y="1319"/>
                      <a:pt x="792" y="2630"/>
                      <a:pt x="1106" y="3951"/>
                    </a:cubicBezTo>
                    <a:cubicBezTo>
                      <a:pt x="1195" y="4327"/>
                      <a:pt x="1281" y="4702"/>
                      <a:pt x="1362" y="5081"/>
                    </a:cubicBezTo>
                    <a:cubicBezTo>
                      <a:pt x="1364" y="5090"/>
                      <a:pt x="1371" y="5095"/>
                      <a:pt x="1378" y="5095"/>
                    </a:cubicBezTo>
                    <a:cubicBezTo>
                      <a:pt x="1390" y="5095"/>
                      <a:pt x="1404" y="5084"/>
                      <a:pt x="1400" y="5068"/>
                    </a:cubicBezTo>
                    <a:cubicBezTo>
                      <a:pt x="1117" y="3740"/>
                      <a:pt x="778" y="2422"/>
                      <a:pt x="389" y="1118"/>
                    </a:cubicBezTo>
                    <a:cubicBezTo>
                      <a:pt x="280" y="749"/>
                      <a:pt x="164" y="381"/>
                      <a:pt x="45" y="15"/>
                    </a:cubicBezTo>
                    <a:cubicBezTo>
                      <a:pt x="42" y="5"/>
                      <a:pt x="34" y="0"/>
                      <a:pt x="26" y="0"/>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00;p40"/>
              <p:cNvSpPr/>
              <p:nvPr/>
            </p:nvSpPr>
            <p:spPr>
              <a:xfrm flipH="1">
                <a:off x="2327968" y="2354028"/>
                <a:ext cx="23775" cy="255000"/>
              </a:xfrm>
              <a:custGeom>
                <a:avLst/>
                <a:gdLst/>
                <a:ahLst/>
                <a:cxnLst/>
                <a:rect l="l" t="t" r="r" b="b"/>
                <a:pathLst>
                  <a:path w="408" h="4376" extrusionOk="0">
                    <a:moveTo>
                      <a:pt x="259" y="0"/>
                    </a:moveTo>
                    <a:cubicBezTo>
                      <a:pt x="249" y="0"/>
                      <a:pt x="240" y="6"/>
                      <a:pt x="240" y="18"/>
                    </a:cubicBezTo>
                    <a:cubicBezTo>
                      <a:pt x="322" y="1148"/>
                      <a:pt x="407" y="2295"/>
                      <a:pt x="226" y="3418"/>
                    </a:cubicBezTo>
                    <a:cubicBezTo>
                      <a:pt x="175" y="3735"/>
                      <a:pt x="103" y="4047"/>
                      <a:pt x="5" y="4354"/>
                    </a:cubicBezTo>
                    <a:cubicBezTo>
                      <a:pt x="1" y="4368"/>
                      <a:pt x="12" y="4376"/>
                      <a:pt x="23" y="4376"/>
                    </a:cubicBezTo>
                    <a:cubicBezTo>
                      <a:pt x="31" y="4376"/>
                      <a:pt x="39" y="4372"/>
                      <a:pt x="42" y="4364"/>
                    </a:cubicBezTo>
                    <a:cubicBezTo>
                      <a:pt x="387" y="3275"/>
                      <a:pt x="404" y="2117"/>
                      <a:pt x="342" y="987"/>
                    </a:cubicBezTo>
                    <a:cubicBezTo>
                      <a:pt x="325" y="663"/>
                      <a:pt x="301" y="343"/>
                      <a:pt x="278" y="18"/>
                    </a:cubicBezTo>
                    <a:cubicBezTo>
                      <a:pt x="278" y="6"/>
                      <a:pt x="268" y="0"/>
                      <a:pt x="259" y="0"/>
                    </a:cubicBezTo>
                    <a:close/>
                  </a:path>
                </a:pathLst>
              </a:custGeom>
              <a:solidFill>
                <a:srgbClr val="2B52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01;p40"/>
              <p:cNvSpPr/>
              <p:nvPr/>
            </p:nvSpPr>
            <p:spPr>
              <a:xfrm flipH="1">
                <a:off x="2290790" y="2722542"/>
                <a:ext cx="48541" cy="47900"/>
              </a:xfrm>
              <a:custGeom>
                <a:avLst/>
                <a:gdLst/>
                <a:ahLst/>
                <a:cxnLst/>
                <a:rect l="l" t="t" r="r" b="b"/>
                <a:pathLst>
                  <a:path w="833" h="822" extrusionOk="0">
                    <a:moveTo>
                      <a:pt x="622" y="0"/>
                    </a:moveTo>
                    <a:cubicBezTo>
                      <a:pt x="611" y="0"/>
                      <a:pt x="597" y="13"/>
                      <a:pt x="604" y="30"/>
                    </a:cubicBezTo>
                    <a:cubicBezTo>
                      <a:pt x="689" y="221"/>
                      <a:pt x="795" y="508"/>
                      <a:pt x="614" y="679"/>
                    </a:cubicBezTo>
                    <a:cubicBezTo>
                      <a:pt x="529" y="760"/>
                      <a:pt x="412" y="784"/>
                      <a:pt x="294" y="784"/>
                    </a:cubicBezTo>
                    <a:cubicBezTo>
                      <a:pt x="204" y="784"/>
                      <a:pt x="113" y="770"/>
                      <a:pt x="34" y="757"/>
                    </a:cubicBezTo>
                    <a:cubicBezTo>
                      <a:pt x="33" y="757"/>
                      <a:pt x="32" y="757"/>
                      <a:pt x="31" y="757"/>
                    </a:cubicBezTo>
                    <a:cubicBezTo>
                      <a:pt x="9" y="757"/>
                      <a:pt x="1" y="791"/>
                      <a:pt x="24" y="795"/>
                    </a:cubicBezTo>
                    <a:cubicBezTo>
                      <a:pt x="105" y="808"/>
                      <a:pt x="197" y="822"/>
                      <a:pt x="288" y="822"/>
                    </a:cubicBezTo>
                    <a:cubicBezTo>
                      <a:pt x="424" y="822"/>
                      <a:pt x="558" y="792"/>
                      <a:pt x="652" y="692"/>
                    </a:cubicBezTo>
                    <a:cubicBezTo>
                      <a:pt x="832" y="504"/>
                      <a:pt x="727" y="217"/>
                      <a:pt x="635" y="9"/>
                    </a:cubicBezTo>
                    <a:cubicBezTo>
                      <a:pt x="633" y="3"/>
                      <a:pt x="628" y="0"/>
                      <a:pt x="622" y="0"/>
                    </a:cubicBezTo>
                    <a:close/>
                  </a:path>
                </a:pathLst>
              </a:custGeom>
              <a:solidFill>
                <a:srgbClr val="2B52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02;p40"/>
              <p:cNvSpPr/>
              <p:nvPr/>
            </p:nvSpPr>
            <p:spPr>
              <a:xfrm flipH="1">
                <a:off x="2454653" y="2790080"/>
                <a:ext cx="184607" cy="57107"/>
              </a:xfrm>
              <a:custGeom>
                <a:avLst/>
                <a:gdLst/>
                <a:ahLst/>
                <a:cxnLst/>
                <a:rect l="l" t="t" r="r" b="b"/>
                <a:pathLst>
                  <a:path w="3168" h="980" extrusionOk="0">
                    <a:moveTo>
                      <a:pt x="3146" y="1"/>
                    </a:moveTo>
                    <a:cubicBezTo>
                      <a:pt x="3139" y="1"/>
                      <a:pt x="3132" y="5"/>
                      <a:pt x="3129" y="14"/>
                    </a:cubicBezTo>
                    <a:cubicBezTo>
                      <a:pt x="3003" y="404"/>
                      <a:pt x="2696" y="717"/>
                      <a:pt x="2313" y="861"/>
                    </a:cubicBezTo>
                    <a:cubicBezTo>
                      <a:pt x="2160" y="918"/>
                      <a:pt x="2004" y="941"/>
                      <a:pt x="1846" y="941"/>
                    </a:cubicBezTo>
                    <a:cubicBezTo>
                      <a:pt x="1788" y="941"/>
                      <a:pt x="1730" y="938"/>
                      <a:pt x="1672" y="933"/>
                    </a:cubicBezTo>
                    <a:cubicBezTo>
                      <a:pt x="1405" y="912"/>
                      <a:pt x="1142" y="865"/>
                      <a:pt x="887" y="813"/>
                    </a:cubicBezTo>
                    <a:cubicBezTo>
                      <a:pt x="597" y="755"/>
                      <a:pt x="313" y="684"/>
                      <a:pt x="33" y="599"/>
                    </a:cubicBezTo>
                    <a:cubicBezTo>
                      <a:pt x="31" y="598"/>
                      <a:pt x="29" y="598"/>
                      <a:pt x="27" y="598"/>
                    </a:cubicBezTo>
                    <a:cubicBezTo>
                      <a:pt x="8" y="598"/>
                      <a:pt x="1" y="629"/>
                      <a:pt x="23" y="635"/>
                    </a:cubicBezTo>
                    <a:cubicBezTo>
                      <a:pt x="545" y="793"/>
                      <a:pt x="1088" y="912"/>
                      <a:pt x="1631" y="967"/>
                    </a:cubicBezTo>
                    <a:cubicBezTo>
                      <a:pt x="1703" y="975"/>
                      <a:pt x="1776" y="979"/>
                      <a:pt x="1848" y="979"/>
                    </a:cubicBezTo>
                    <a:cubicBezTo>
                      <a:pt x="2004" y="979"/>
                      <a:pt x="2157" y="959"/>
                      <a:pt x="2307" y="906"/>
                    </a:cubicBezTo>
                    <a:cubicBezTo>
                      <a:pt x="2494" y="837"/>
                      <a:pt x="2665" y="728"/>
                      <a:pt x="2809" y="591"/>
                    </a:cubicBezTo>
                    <a:cubicBezTo>
                      <a:pt x="2973" y="435"/>
                      <a:pt x="3096" y="240"/>
                      <a:pt x="3164" y="25"/>
                    </a:cubicBezTo>
                    <a:cubicBezTo>
                      <a:pt x="3167" y="10"/>
                      <a:pt x="3157" y="1"/>
                      <a:pt x="3146" y="1"/>
                    </a:cubicBezTo>
                    <a:close/>
                  </a:path>
                </a:pathLst>
              </a:custGeom>
              <a:solidFill>
                <a:srgbClr val="2B52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03;p40"/>
              <p:cNvSpPr/>
              <p:nvPr/>
            </p:nvSpPr>
            <p:spPr>
              <a:xfrm rot="10800000" flipH="1">
                <a:off x="1763789" y="1537450"/>
                <a:ext cx="2272500" cy="2272500"/>
              </a:xfrm>
              <a:prstGeom prst="ellipse">
                <a:avLst/>
              </a:prstGeom>
              <a:gradFill>
                <a:gsLst>
                  <a:gs pos="0">
                    <a:srgbClr val="645CA7">
                      <a:alpha val="76470"/>
                    </a:srgbClr>
                  </a:gs>
                  <a:gs pos="100000">
                    <a:srgbClr val="D77EAD">
                      <a:alpha val="7647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04;p40"/>
              <p:cNvSpPr/>
              <p:nvPr/>
            </p:nvSpPr>
            <p:spPr>
              <a:xfrm flipH="1">
                <a:off x="3691588" y="2990725"/>
                <a:ext cx="62400" cy="6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505;p40"/>
              <p:cNvSpPr/>
              <p:nvPr/>
            </p:nvSpPr>
            <p:spPr>
              <a:xfrm flipH="1">
                <a:off x="2239863" y="2199450"/>
                <a:ext cx="62400" cy="6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506;p40"/>
              <p:cNvSpPr/>
              <p:nvPr/>
            </p:nvSpPr>
            <p:spPr>
              <a:xfrm flipH="1">
                <a:off x="3561113" y="3020813"/>
                <a:ext cx="32400" cy="3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07;p40"/>
              <p:cNvSpPr/>
              <p:nvPr/>
            </p:nvSpPr>
            <p:spPr>
              <a:xfrm flipH="1">
                <a:off x="3239338" y="2432263"/>
                <a:ext cx="32400" cy="3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508;p40"/>
              <p:cNvSpPr/>
              <p:nvPr/>
            </p:nvSpPr>
            <p:spPr>
              <a:xfrm flipH="1">
                <a:off x="3467413" y="2506200"/>
                <a:ext cx="62400" cy="62400"/>
              </a:xfrm>
              <a:prstGeom prst="ellipse">
                <a:avLst/>
              </a:pr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509;p40"/>
              <p:cNvSpPr/>
              <p:nvPr/>
            </p:nvSpPr>
            <p:spPr>
              <a:xfrm flipH="1">
                <a:off x="3581538" y="2288625"/>
                <a:ext cx="62400" cy="62400"/>
              </a:xfrm>
              <a:prstGeom prst="ellipse">
                <a:avLst/>
              </a:pr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510;p40"/>
              <p:cNvSpPr/>
              <p:nvPr/>
            </p:nvSpPr>
            <p:spPr>
              <a:xfrm flipH="1">
                <a:off x="2627713" y="2877150"/>
                <a:ext cx="62400" cy="62400"/>
              </a:xfrm>
              <a:prstGeom prst="ellipse">
                <a:avLst/>
              </a:pr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511;p40"/>
              <p:cNvSpPr/>
              <p:nvPr/>
            </p:nvSpPr>
            <p:spPr>
              <a:xfrm flipH="1">
                <a:off x="3953438" y="2521188"/>
                <a:ext cx="32400" cy="3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12;p40"/>
              <p:cNvSpPr/>
              <p:nvPr/>
            </p:nvSpPr>
            <p:spPr>
              <a:xfrm flipH="1">
                <a:off x="2524388" y="2568588"/>
                <a:ext cx="32400" cy="3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513;p40"/>
              <p:cNvSpPr/>
              <p:nvPr/>
            </p:nvSpPr>
            <p:spPr>
              <a:xfrm flipH="1">
                <a:off x="2161391" y="1931292"/>
                <a:ext cx="1926775" cy="1422570"/>
              </a:xfrm>
              <a:custGeom>
                <a:avLst/>
                <a:gdLst/>
                <a:ahLst/>
                <a:cxnLst/>
                <a:rect l="l" t="t" r="r" b="b"/>
                <a:pathLst>
                  <a:path w="21098" h="15577" extrusionOk="0">
                    <a:moveTo>
                      <a:pt x="1074" y="0"/>
                    </a:moveTo>
                    <a:lnTo>
                      <a:pt x="295" y="468"/>
                    </a:lnTo>
                    <a:cubicBezTo>
                      <a:pt x="295" y="468"/>
                      <a:pt x="1" y="7414"/>
                      <a:pt x="7135" y="7414"/>
                    </a:cubicBezTo>
                    <a:cubicBezTo>
                      <a:pt x="7482" y="7414"/>
                      <a:pt x="7848" y="7398"/>
                      <a:pt x="8232" y="7363"/>
                    </a:cubicBezTo>
                    <a:lnTo>
                      <a:pt x="8232" y="7363"/>
                    </a:lnTo>
                    <a:cubicBezTo>
                      <a:pt x="8232" y="7363"/>
                      <a:pt x="5712" y="12159"/>
                      <a:pt x="5712" y="15576"/>
                    </a:cubicBezTo>
                    <a:lnTo>
                      <a:pt x="20920" y="15576"/>
                    </a:lnTo>
                    <a:cubicBezTo>
                      <a:pt x="20988" y="15576"/>
                      <a:pt x="21097" y="6957"/>
                      <a:pt x="14482" y="5557"/>
                    </a:cubicBezTo>
                    <a:lnTo>
                      <a:pt x="11772" y="4957"/>
                    </a:lnTo>
                    <a:cubicBezTo>
                      <a:pt x="7423" y="4909"/>
                      <a:pt x="2688" y="3618"/>
                      <a:pt x="1074" y="0"/>
                    </a:cubicBezTo>
                    <a:close/>
                  </a:path>
                </a:pathLst>
              </a:custGeom>
              <a:solidFill>
                <a:srgbClr val="D77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14;p40"/>
              <p:cNvSpPr/>
              <p:nvPr/>
            </p:nvSpPr>
            <p:spPr>
              <a:xfrm flipH="1">
                <a:off x="3268067" y="1922930"/>
                <a:ext cx="848135" cy="764390"/>
              </a:xfrm>
              <a:custGeom>
                <a:avLst/>
                <a:gdLst/>
                <a:ahLst/>
                <a:cxnLst/>
                <a:rect l="l" t="t" r="r" b="b"/>
                <a:pathLst>
                  <a:path w="9287" h="8370" extrusionOk="0">
                    <a:moveTo>
                      <a:pt x="612" y="1"/>
                    </a:moveTo>
                    <a:lnTo>
                      <a:pt x="612" y="1"/>
                    </a:lnTo>
                    <a:cubicBezTo>
                      <a:pt x="0" y="7151"/>
                      <a:pt x="3401" y="8369"/>
                      <a:pt x="5790" y="8369"/>
                    </a:cubicBezTo>
                    <a:cubicBezTo>
                      <a:pt x="7025" y="8369"/>
                      <a:pt x="7989" y="8044"/>
                      <a:pt x="7989" y="8044"/>
                    </a:cubicBezTo>
                    <a:lnTo>
                      <a:pt x="9287" y="6344"/>
                    </a:lnTo>
                    <a:lnTo>
                      <a:pt x="9287" y="6344"/>
                    </a:lnTo>
                    <a:cubicBezTo>
                      <a:pt x="9287" y="6344"/>
                      <a:pt x="8997" y="6403"/>
                      <a:pt x="8381" y="6403"/>
                    </a:cubicBezTo>
                    <a:cubicBezTo>
                      <a:pt x="7628" y="6403"/>
                      <a:pt x="6387" y="6314"/>
                      <a:pt x="4592" y="5920"/>
                    </a:cubicBezTo>
                    <a:cubicBezTo>
                      <a:pt x="1329" y="5203"/>
                      <a:pt x="612" y="1"/>
                      <a:pt x="612"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515;p40"/>
              <p:cNvSpPr/>
              <p:nvPr/>
            </p:nvSpPr>
            <p:spPr>
              <a:xfrm flipH="1">
                <a:off x="2124589" y="2249285"/>
                <a:ext cx="646398" cy="284021"/>
              </a:xfrm>
              <a:custGeom>
                <a:avLst/>
                <a:gdLst/>
                <a:ahLst/>
                <a:cxnLst/>
                <a:rect l="l" t="t" r="r" b="b"/>
                <a:pathLst>
                  <a:path w="7078" h="3110" extrusionOk="0">
                    <a:moveTo>
                      <a:pt x="6767" y="0"/>
                    </a:moveTo>
                    <a:cubicBezTo>
                      <a:pt x="6709" y="79"/>
                      <a:pt x="6647" y="153"/>
                      <a:pt x="6583" y="215"/>
                    </a:cubicBezTo>
                    <a:cubicBezTo>
                      <a:pt x="5094" y="1676"/>
                      <a:pt x="1267" y="1704"/>
                      <a:pt x="554" y="1830"/>
                    </a:cubicBezTo>
                    <a:cubicBezTo>
                      <a:pt x="489" y="1840"/>
                      <a:pt x="56" y="2007"/>
                      <a:pt x="1" y="2025"/>
                    </a:cubicBezTo>
                    <a:cubicBezTo>
                      <a:pt x="653" y="2151"/>
                      <a:pt x="1946" y="3014"/>
                      <a:pt x="3909" y="3096"/>
                    </a:cubicBezTo>
                    <a:cubicBezTo>
                      <a:pt x="4130" y="3105"/>
                      <a:pt x="4338" y="3109"/>
                      <a:pt x="4534" y="3109"/>
                    </a:cubicBezTo>
                    <a:cubicBezTo>
                      <a:pt x="6275" y="3109"/>
                      <a:pt x="7078" y="2792"/>
                      <a:pt x="7078" y="2792"/>
                    </a:cubicBezTo>
                    <a:lnTo>
                      <a:pt x="6767" y="0"/>
                    </a:lnTo>
                    <a:close/>
                  </a:path>
                </a:pathLst>
              </a:custGeom>
              <a:solidFill>
                <a:srgbClr val="4220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516;p40"/>
              <p:cNvSpPr/>
              <p:nvPr/>
            </p:nvSpPr>
            <p:spPr>
              <a:xfrm flipH="1">
                <a:off x="2003034" y="1275944"/>
                <a:ext cx="1577183" cy="1192887"/>
              </a:xfrm>
              <a:custGeom>
                <a:avLst/>
                <a:gdLst/>
                <a:ahLst/>
                <a:cxnLst/>
                <a:rect l="l" t="t" r="r" b="b"/>
                <a:pathLst>
                  <a:path w="17270" h="13062" extrusionOk="0">
                    <a:moveTo>
                      <a:pt x="7914" y="0"/>
                    </a:moveTo>
                    <a:cubicBezTo>
                      <a:pt x="5704" y="0"/>
                      <a:pt x="4311" y="1144"/>
                      <a:pt x="3414" y="3015"/>
                    </a:cubicBezTo>
                    <a:cubicBezTo>
                      <a:pt x="3393" y="3063"/>
                      <a:pt x="3373" y="3110"/>
                      <a:pt x="3352" y="3159"/>
                    </a:cubicBezTo>
                    <a:cubicBezTo>
                      <a:pt x="3029" y="3957"/>
                      <a:pt x="3049" y="4930"/>
                      <a:pt x="2140" y="5281"/>
                    </a:cubicBezTo>
                    <a:cubicBezTo>
                      <a:pt x="1178" y="5657"/>
                      <a:pt x="1" y="7893"/>
                      <a:pt x="2639" y="9631"/>
                    </a:cubicBezTo>
                    <a:cubicBezTo>
                      <a:pt x="5277" y="11372"/>
                      <a:pt x="6179" y="12023"/>
                      <a:pt x="6179" y="12023"/>
                    </a:cubicBezTo>
                    <a:lnTo>
                      <a:pt x="6169" y="12139"/>
                    </a:lnTo>
                    <a:cubicBezTo>
                      <a:pt x="6155" y="12294"/>
                      <a:pt x="6220" y="12440"/>
                      <a:pt x="6347" y="12529"/>
                    </a:cubicBezTo>
                    <a:cubicBezTo>
                      <a:pt x="6561" y="12686"/>
                      <a:pt x="6954" y="12908"/>
                      <a:pt x="7514" y="12986"/>
                    </a:cubicBezTo>
                    <a:cubicBezTo>
                      <a:pt x="7910" y="13041"/>
                      <a:pt x="8231" y="13058"/>
                      <a:pt x="8466" y="13061"/>
                    </a:cubicBezTo>
                    <a:cubicBezTo>
                      <a:pt x="8469" y="13061"/>
                      <a:pt x="8472" y="13061"/>
                      <a:pt x="8475" y="13061"/>
                    </a:cubicBezTo>
                    <a:cubicBezTo>
                      <a:pt x="8666" y="13061"/>
                      <a:pt x="8836" y="12956"/>
                      <a:pt x="8937" y="12795"/>
                    </a:cubicBezTo>
                    <a:cubicBezTo>
                      <a:pt x="8985" y="12724"/>
                      <a:pt x="9080" y="12645"/>
                      <a:pt x="9265" y="12590"/>
                    </a:cubicBezTo>
                    <a:cubicBezTo>
                      <a:pt x="9316" y="12576"/>
                      <a:pt x="9374" y="12563"/>
                      <a:pt x="9439" y="12549"/>
                    </a:cubicBezTo>
                    <a:cubicBezTo>
                      <a:pt x="10156" y="12426"/>
                      <a:pt x="13955" y="12334"/>
                      <a:pt x="15444" y="10873"/>
                    </a:cubicBezTo>
                    <a:cubicBezTo>
                      <a:pt x="15508" y="10811"/>
                      <a:pt x="15570" y="10737"/>
                      <a:pt x="15628" y="10658"/>
                    </a:cubicBezTo>
                    <a:cubicBezTo>
                      <a:pt x="16972" y="8900"/>
                      <a:pt x="17270" y="3264"/>
                      <a:pt x="12453" y="1151"/>
                    </a:cubicBezTo>
                    <a:cubicBezTo>
                      <a:pt x="10646" y="359"/>
                      <a:pt x="9152" y="0"/>
                      <a:pt x="7914" y="0"/>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517;p40"/>
              <p:cNvSpPr/>
              <p:nvPr/>
            </p:nvSpPr>
            <p:spPr>
              <a:xfrm flipH="1">
                <a:off x="2279567" y="2324993"/>
                <a:ext cx="745121" cy="152878"/>
              </a:xfrm>
              <a:custGeom>
                <a:avLst/>
                <a:gdLst/>
                <a:ahLst/>
                <a:cxnLst/>
                <a:rect l="l" t="t" r="r" b="b"/>
                <a:pathLst>
                  <a:path w="8159" h="1674" extrusionOk="0">
                    <a:moveTo>
                      <a:pt x="8159" y="0"/>
                    </a:moveTo>
                    <a:lnTo>
                      <a:pt x="8159" y="0"/>
                    </a:lnTo>
                    <a:cubicBezTo>
                      <a:pt x="7571" y="424"/>
                      <a:pt x="3694" y="741"/>
                      <a:pt x="3117" y="847"/>
                    </a:cubicBezTo>
                    <a:cubicBezTo>
                      <a:pt x="2544" y="950"/>
                      <a:pt x="2816" y="1281"/>
                      <a:pt x="1864" y="1363"/>
                    </a:cubicBezTo>
                    <a:cubicBezTo>
                      <a:pt x="1816" y="1367"/>
                      <a:pt x="1768" y="1369"/>
                      <a:pt x="1720" y="1369"/>
                    </a:cubicBezTo>
                    <a:cubicBezTo>
                      <a:pt x="828" y="1369"/>
                      <a:pt x="32" y="652"/>
                      <a:pt x="1" y="643"/>
                    </a:cubicBezTo>
                    <a:lnTo>
                      <a:pt x="1" y="643"/>
                    </a:lnTo>
                    <a:lnTo>
                      <a:pt x="18" y="799"/>
                    </a:lnTo>
                    <a:cubicBezTo>
                      <a:pt x="31" y="1483"/>
                      <a:pt x="898" y="1673"/>
                      <a:pt x="1704" y="1673"/>
                    </a:cubicBezTo>
                    <a:cubicBezTo>
                      <a:pt x="2338" y="1673"/>
                      <a:pt x="2935" y="1556"/>
                      <a:pt x="3049" y="1468"/>
                    </a:cubicBezTo>
                    <a:cubicBezTo>
                      <a:pt x="3311" y="1267"/>
                      <a:pt x="4786" y="1314"/>
                      <a:pt x="6350" y="1079"/>
                    </a:cubicBezTo>
                    <a:cubicBezTo>
                      <a:pt x="7910" y="847"/>
                      <a:pt x="8159" y="0"/>
                      <a:pt x="8159" y="0"/>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518;p40"/>
              <p:cNvSpPr/>
              <p:nvPr/>
            </p:nvSpPr>
            <p:spPr>
              <a:xfrm flipH="1">
                <a:off x="2606537" y="1234301"/>
                <a:ext cx="709295" cy="480332"/>
              </a:xfrm>
              <a:custGeom>
                <a:avLst/>
                <a:gdLst/>
                <a:ahLst/>
                <a:cxnLst/>
                <a:rect l="l" t="t" r="r" b="b"/>
                <a:pathLst>
                  <a:path w="8046" h="4802" extrusionOk="0">
                    <a:moveTo>
                      <a:pt x="4926" y="0"/>
                    </a:moveTo>
                    <a:cubicBezTo>
                      <a:pt x="4504" y="0"/>
                      <a:pt x="4028" y="50"/>
                      <a:pt x="3492" y="167"/>
                    </a:cubicBezTo>
                    <a:cubicBezTo>
                      <a:pt x="631" y="792"/>
                      <a:pt x="0" y="4233"/>
                      <a:pt x="631" y="4721"/>
                    </a:cubicBezTo>
                    <a:cubicBezTo>
                      <a:pt x="703" y="4776"/>
                      <a:pt x="799" y="4801"/>
                      <a:pt x="916" y="4801"/>
                    </a:cubicBezTo>
                    <a:cubicBezTo>
                      <a:pt x="1827" y="4801"/>
                      <a:pt x="3955" y="3240"/>
                      <a:pt x="4929" y="2250"/>
                    </a:cubicBezTo>
                    <a:cubicBezTo>
                      <a:pt x="5620" y="1546"/>
                      <a:pt x="6280" y="1341"/>
                      <a:pt x="6813" y="1341"/>
                    </a:cubicBezTo>
                    <a:cubicBezTo>
                      <a:pt x="7551" y="1341"/>
                      <a:pt x="8046" y="1734"/>
                      <a:pt x="8046" y="1734"/>
                    </a:cubicBezTo>
                    <a:cubicBezTo>
                      <a:pt x="8046" y="1734"/>
                      <a:pt x="7414" y="0"/>
                      <a:pt x="4926" y="0"/>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519;p40"/>
              <p:cNvSpPr/>
              <p:nvPr/>
            </p:nvSpPr>
            <p:spPr>
              <a:xfrm flipH="1">
                <a:off x="3048341" y="1713116"/>
                <a:ext cx="272605" cy="140914"/>
              </a:xfrm>
              <a:custGeom>
                <a:avLst/>
                <a:gdLst/>
                <a:ahLst/>
                <a:cxnLst/>
                <a:rect l="l" t="t" r="r" b="b"/>
                <a:pathLst>
                  <a:path w="2985" h="1543" extrusionOk="0">
                    <a:moveTo>
                      <a:pt x="1773" y="0"/>
                    </a:moveTo>
                    <a:cubicBezTo>
                      <a:pt x="1158" y="0"/>
                      <a:pt x="266" y="292"/>
                      <a:pt x="29" y="809"/>
                    </a:cubicBezTo>
                    <a:cubicBezTo>
                      <a:pt x="1" y="870"/>
                      <a:pt x="55" y="926"/>
                      <a:pt x="105" y="926"/>
                    </a:cubicBezTo>
                    <a:cubicBezTo>
                      <a:pt x="127" y="926"/>
                      <a:pt x="149" y="915"/>
                      <a:pt x="162" y="887"/>
                    </a:cubicBezTo>
                    <a:cubicBezTo>
                      <a:pt x="377" y="423"/>
                      <a:pt x="1277" y="153"/>
                      <a:pt x="1767" y="153"/>
                    </a:cubicBezTo>
                    <a:cubicBezTo>
                      <a:pt x="1782" y="153"/>
                      <a:pt x="1797" y="153"/>
                      <a:pt x="1811" y="154"/>
                    </a:cubicBezTo>
                    <a:cubicBezTo>
                      <a:pt x="2183" y="170"/>
                      <a:pt x="2589" y="313"/>
                      <a:pt x="2736" y="707"/>
                    </a:cubicBezTo>
                    <a:cubicBezTo>
                      <a:pt x="2821" y="942"/>
                      <a:pt x="2787" y="1225"/>
                      <a:pt x="2763" y="1468"/>
                    </a:cubicBezTo>
                    <a:cubicBezTo>
                      <a:pt x="2758" y="1517"/>
                      <a:pt x="2795" y="1542"/>
                      <a:pt x="2834" y="1542"/>
                    </a:cubicBezTo>
                    <a:cubicBezTo>
                      <a:pt x="2873" y="1542"/>
                      <a:pt x="2915" y="1517"/>
                      <a:pt x="2920" y="1468"/>
                    </a:cubicBezTo>
                    <a:cubicBezTo>
                      <a:pt x="2985" y="740"/>
                      <a:pt x="2811" y="143"/>
                      <a:pt x="2008" y="17"/>
                    </a:cubicBezTo>
                    <a:cubicBezTo>
                      <a:pt x="1937" y="6"/>
                      <a:pt x="1858" y="0"/>
                      <a:pt x="1773" y="0"/>
                    </a:cubicBezTo>
                    <a:close/>
                  </a:path>
                </a:pathLst>
              </a:custGeom>
              <a:solidFill>
                <a:srgbClr val="5B43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520;p40"/>
              <p:cNvSpPr/>
              <p:nvPr/>
            </p:nvSpPr>
            <p:spPr>
              <a:xfrm flipH="1">
                <a:off x="2783590" y="1827546"/>
                <a:ext cx="174065" cy="83562"/>
              </a:xfrm>
              <a:custGeom>
                <a:avLst/>
                <a:gdLst/>
                <a:ahLst/>
                <a:cxnLst/>
                <a:rect l="l" t="t" r="r" b="b"/>
                <a:pathLst>
                  <a:path w="1906" h="915" extrusionOk="0">
                    <a:moveTo>
                      <a:pt x="1669" y="0"/>
                    </a:moveTo>
                    <a:cubicBezTo>
                      <a:pt x="1616" y="0"/>
                      <a:pt x="1562" y="56"/>
                      <a:pt x="1598" y="116"/>
                    </a:cubicBezTo>
                    <a:cubicBezTo>
                      <a:pt x="1687" y="269"/>
                      <a:pt x="1584" y="406"/>
                      <a:pt x="1441" y="470"/>
                    </a:cubicBezTo>
                    <a:cubicBezTo>
                      <a:pt x="1407" y="485"/>
                      <a:pt x="1372" y="492"/>
                      <a:pt x="1336" y="492"/>
                    </a:cubicBezTo>
                    <a:cubicBezTo>
                      <a:pt x="1226" y="492"/>
                      <a:pt x="1113" y="429"/>
                      <a:pt x="1038" y="355"/>
                    </a:cubicBezTo>
                    <a:cubicBezTo>
                      <a:pt x="959" y="276"/>
                      <a:pt x="915" y="177"/>
                      <a:pt x="820" y="109"/>
                    </a:cubicBezTo>
                    <a:cubicBezTo>
                      <a:pt x="744" y="58"/>
                      <a:pt x="658" y="33"/>
                      <a:pt x="570" y="33"/>
                    </a:cubicBezTo>
                    <a:cubicBezTo>
                      <a:pt x="522" y="33"/>
                      <a:pt x="474" y="40"/>
                      <a:pt x="427" y="54"/>
                    </a:cubicBezTo>
                    <a:cubicBezTo>
                      <a:pt x="75" y="163"/>
                      <a:pt x="1" y="546"/>
                      <a:pt x="96" y="859"/>
                    </a:cubicBezTo>
                    <a:cubicBezTo>
                      <a:pt x="107" y="898"/>
                      <a:pt x="137" y="914"/>
                      <a:pt x="168" y="914"/>
                    </a:cubicBezTo>
                    <a:cubicBezTo>
                      <a:pt x="215" y="914"/>
                      <a:pt x="263" y="876"/>
                      <a:pt x="246" y="818"/>
                    </a:cubicBezTo>
                    <a:cubicBezTo>
                      <a:pt x="178" y="593"/>
                      <a:pt x="209" y="293"/>
                      <a:pt x="472" y="215"/>
                    </a:cubicBezTo>
                    <a:cubicBezTo>
                      <a:pt x="504" y="205"/>
                      <a:pt x="534" y="201"/>
                      <a:pt x="562" y="201"/>
                    </a:cubicBezTo>
                    <a:cubicBezTo>
                      <a:pt x="708" y="201"/>
                      <a:pt x="808" y="316"/>
                      <a:pt x="905" y="433"/>
                    </a:cubicBezTo>
                    <a:cubicBezTo>
                      <a:pt x="1016" y="567"/>
                      <a:pt x="1142" y="642"/>
                      <a:pt x="1309" y="642"/>
                    </a:cubicBezTo>
                    <a:cubicBezTo>
                      <a:pt x="1333" y="642"/>
                      <a:pt x="1357" y="640"/>
                      <a:pt x="1383" y="637"/>
                    </a:cubicBezTo>
                    <a:cubicBezTo>
                      <a:pt x="1693" y="601"/>
                      <a:pt x="1905" y="334"/>
                      <a:pt x="1731" y="37"/>
                    </a:cubicBezTo>
                    <a:cubicBezTo>
                      <a:pt x="1715" y="11"/>
                      <a:pt x="1692" y="0"/>
                      <a:pt x="1669" y="0"/>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21;p40"/>
              <p:cNvSpPr/>
              <p:nvPr/>
            </p:nvSpPr>
            <p:spPr>
              <a:xfrm flipH="1">
                <a:off x="2392080" y="1861063"/>
                <a:ext cx="284386" cy="170595"/>
              </a:xfrm>
              <a:custGeom>
                <a:avLst/>
                <a:gdLst/>
                <a:ahLst/>
                <a:cxnLst/>
                <a:rect l="l" t="t" r="r" b="b"/>
                <a:pathLst>
                  <a:path w="3114" h="1868" extrusionOk="0">
                    <a:moveTo>
                      <a:pt x="1701" y="1"/>
                    </a:moveTo>
                    <a:cubicBezTo>
                      <a:pt x="1044" y="1"/>
                      <a:pt x="259" y="415"/>
                      <a:pt x="21" y="1008"/>
                    </a:cubicBezTo>
                    <a:cubicBezTo>
                      <a:pt x="0" y="1064"/>
                      <a:pt x="47" y="1101"/>
                      <a:pt x="95" y="1101"/>
                    </a:cubicBezTo>
                    <a:cubicBezTo>
                      <a:pt x="126" y="1101"/>
                      <a:pt x="158" y="1085"/>
                      <a:pt x="171" y="1049"/>
                    </a:cubicBezTo>
                    <a:cubicBezTo>
                      <a:pt x="380" y="528"/>
                      <a:pt x="1160" y="155"/>
                      <a:pt x="1708" y="155"/>
                    </a:cubicBezTo>
                    <a:cubicBezTo>
                      <a:pt x="1716" y="155"/>
                      <a:pt x="1723" y="155"/>
                      <a:pt x="1731" y="155"/>
                    </a:cubicBezTo>
                    <a:cubicBezTo>
                      <a:pt x="2598" y="175"/>
                      <a:pt x="2956" y="1025"/>
                      <a:pt x="2738" y="1773"/>
                    </a:cubicBezTo>
                    <a:cubicBezTo>
                      <a:pt x="2720" y="1830"/>
                      <a:pt x="2767" y="1868"/>
                      <a:pt x="2814" y="1868"/>
                    </a:cubicBezTo>
                    <a:cubicBezTo>
                      <a:pt x="2845" y="1868"/>
                      <a:pt x="2876" y="1852"/>
                      <a:pt x="2888" y="1814"/>
                    </a:cubicBezTo>
                    <a:cubicBezTo>
                      <a:pt x="3114" y="1042"/>
                      <a:pt x="2796" y="158"/>
                      <a:pt x="1926" y="18"/>
                    </a:cubicBezTo>
                    <a:cubicBezTo>
                      <a:pt x="1853" y="6"/>
                      <a:pt x="1778" y="1"/>
                      <a:pt x="1701" y="1"/>
                    </a:cubicBezTo>
                    <a:close/>
                  </a:path>
                </a:pathLst>
              </a:custGeom>
              <a:solidFill>
                <a:srgbClr val="5B43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22;p40"/>
              <p:cNvSpPr/>
              <p:nvPr/>
            </p:nvSpPr>
            <p:spPr>
              <a:xfrm flipH="1">
                <a:off x="1850247" y="1203341"/>
                <a:ext cx="1933259" cy="1323939"/>
              </a:xfrm>
              <a:custGeom>
                <a:avLst/>
                <a:gdLst/>
                <a:ahLst/>
                <a:cxnLst/>
                <a:rect l="l" t="t" r="r" b="b"/>
                <a:pathLst>
                  <a:path w="21169" h="14497" extrusionOk="0">
                    <a:moveTo>
                      <a:pt x="10036" y="1"/>
                    </a:moveTo>
                    <a:cubicBezTo>
                      <a:pt x="9537" y="1"/>
                      <a:pt x="8998" y="79"/>
                      <a:pt x="8432" y="277"/>
                    </a:cubicBezTo>
                    <a:cubicBezTo>
                      <a:pt x="6476" y="959"/>
                      <a:pt x="5353" y="3503"/>
                      <a:pt x="4653" y="4830"/>
                    </a:cubicBezTo>
                    <a:cubicBezTo>
                      <a:pt x="3769" y="6503"/>
                      <a:pt x="1850" y="7776"/>
                      <a:pt x="322" y="7961"/>
                    </a:cubicBezTo>
                    <a:cubicBezTo>
                      <a:pt x="322" y="7961"/>
                      <a:pt x="1" y="12228"/>
                      <a:pt x="8395" y="12934"/>
                    </a:cubicBezTo>
                    <a:lnTo>
                      <a:pt x="8405" y="12818"/>
                    </a:lnTo>
                    <a:cubicBezTo>
                      <a:pt x="8405" y="12818"/>
                      <a:pt x="7503" y="12167"/>
                      <a:pt x="4865" y="10426"/>
                    </a:cubicBezTo>
                    <a:cubicBezTo>
                      <a:pt x="2227" y="8688"/>
                      <a:pt x="3404" y="6452"/>
                      <a:pt x="4366" y="6076"/>
                    </a:cubicBezTo>
                    <a:cubicBezTo>
                      <a:pt x="4919" y="5865"/>
                      <a:pt x="5128" y="5421"/>
                      <a:pt x="5278" y="4926"/>
                    </a:cubicBezTo>
                    <a:cubicBezTo>
                      <a:pt x="7023" y="4810"/>
                      <a:pt x="9515" y="1537"/>
                      <a:pt x="10712" y="1400"/>
                    </a:cubicBezTo>
                    <a:cubicBezTo>
                      <a:pt x="10842" y="1385"/>
                      <a:pt x="10963" y="1378"/>
                      <a:pt x="11075" y="1378"/>
                    </a:cubicBezTo>
                    <a:cubicBezTo>
                      <a:pt x="12210" y="1378"/>
                      <a:pt x="12433" y="2082"/>
                      <a:pt x="12433" y="2082"/>
                    </a:cubicBezTo>
                    <a:lnTo>
                      <a:pt x="12453" y="2082"/>
                    </a:lnTo>
                    <a:cubicBezTo>
                      <a:pt x="12487" y="2080"/>
                      <a:pt x="12520" y="2079"/>
                      <a:pt x="12553" y="2079"/>
                    </a:cubicBezTo>
                    <a:cubicBezTo>
                      <a:pt x="13236" y="2079"/>
                      <a:pt x="13872" y="2506"/>
                      <a:pt x="14266" y="3066"/>
                    </a:cubicBezTo>
                    <a:cubicBezTo>
                      <a:pt x="14679" y="3653"/>
                      <a:pt x="14867" y="4370"/>
                      <a:pt x="14993" y="5076"/>
                    </a:cubicBezTo>
                    <a:cubicBezTo>
                      <a:pt x="15119" y="5783"/>
                      <a:pt x="15195" y="6507"/>
                      <a:pt x="15427" y="7186"/>
                    </a:cubicBezTo>
                    <a:cubicBezTo>
                      <a:pt x="15737" y="8101"/>
                      <a:pt x="16359" y="8923"/>
                      <a:pt x="17161" y="9453"/>
                    </a:cubicBezTo>
                    <a:cubicBezTo>
                      <a:pt x="16950" y="10101"/>
                      <a:pt x="16642" y="10781"/>
                      <a:pt x="16263" y="11484"/>
                    </a:cubicBezTo>
                    <a:cubicBezTo>
                      <a:pt x="14914" y="13988"/>
                      <a:pt x="18455" y="14496"/>
                      <a:pt x="19010" y="14496"/>
                    </a:cubicBezTo>
                    <a:cubicBezTo>
                      <a:pt x="19099" y="14496"/>
                      <a:pt x="19112" y="14484"/>
                      <a:pt x="19018" y="14464"/>
                    </a:cubicBezTo>
                    <a:cubicBezTo>
                      <a:pt x="18981" y="14457"/>
                      <a:pt x="18946" y="14447"/>
                      <a:pt x="18916" y="14436"/>
                    </a:cubicBezTo>
                    <a:cubicBezTo>
                      <a:pt x="18335" y="14263"/>
                      <a:pt x="18355" y="13781"/>
                      <a:pt x="18355" y="13781"/>
                    </a:cubicBezTo>
                    <a:lnTo>
                      <a:pt x="18355" y="13781"/>
                    </a:lnTo>
                    <a:cubicBezTo>
                      <a:pt x="18754" y="13975"/>
                      <a:pt x="19097" y="14048"/>
                      <a:pt x="19388" y="14048"/>
                    </a:cubicBezTo>
                    <a:cubicBezTo>
                      <a:pt x="20274" y="14048"/>
                      <a:pt x="20673" y="13368"/>
                      <a:pt x="20673" y="13368"/>
                    </a:cubicBezTo>
                    <a:lnTo>
                      <a:pt x="20673" y="13368"/>
                    </a:lnTo>
                    <a:cubicBezTo>
                      <a:pt x="20673" y="13368"/>
                      <a:pt x="20435" y="13513"/>
                      <a:pt x="20173" y="13513"/>
                    </a:cubicBezTo>
                    <a:cubicBezTo>
                      <a:pt x="19841" y="13513"/>
                      <a:pt x="19470" y="13281"/>
                      <a:pt x="19493" y="12228"/>
                    </a:cubicBezTo>
                    <a:cubicBezTo>
                      <a:pt x="19534" y="10344"/>
                      <a:pt x="21169" y="7838"/>
                      <a:pt x="19059" y="3656"/>
                    </a:cubicBezTo>
                    <a:cubicBezTo>
                      <a:pt x="17874" y="1311"/>
                      <a:pt x="16160" y="815"/>
                      <a:pt x="14867" y="815"/>
                    </a:cubicBezTo>
                    <a:cubicBezTo>
                      <a:pt x="13919" y="815"/>
                      <a:pt x="13197" y="1083"/>
                      <a:pt x="13080" y="1083"/>
                    </a:cubicBezTo>
                    <a:cubicBezTo>
                      <a:pt x="13072" y="1083"/>
                      <a:pt x="13067" y="1081"/>
                      <a:pt x="13065" y="1079"/>
                    </a:cubicBezTo>
                    <a:cubicBezTo>
                      <a:pt x="12812" y="811"/>
                      <a:pt x="11636" y="1"/>
                      <a:pt x="10036" y="1"/>
                    </a:cubicBezTo>
                    <a:close/>
                  </a:path>
                </a:pathLst>
              </a:custGeom>
              <a:solidFill>
                <a:srgbClr val="632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23;p40"/>
              <p:cNvSpPr/>
              <p:nvPr/>
            </p:nvSpPr>
            <p:spPr>
              <a:xfrm flipH="1">
                <a:off x="1931894" y="2052845"/>
                <a:ext cx="254523" cy="235162"/>
              </a:xfrm>
              <a:custGeom>
                <a:avLst/>
                <a:gdLst/>
                <a:ahLst/>
                <a:cxnLst/>
                <a:rect l="l" t="t" r="r" b="b"/>
                <a:pathLst>
                  <a:path w="2787" h="2575" extrusionOk="0">
                    <a:moveTo>
                      <a:pt x="1486" y="1"/>
                    </a:moveTo>
                    <a:cubicBezTo>
                      <a:pt x="1154" y="1"/>
                      <a:pt x="813" y="108"/>
                      <a:pt x="499" y="318"/>
                    </a:cubicBezTo>
                    <a:cubicBezTo>
                      <a:pt x="445" y="352"/>
                      <a:pt x="387" y="403"/>
                      <a:pt x="373" y="482"/>
                    </a:cubicBezTo>
                    <a:lnTo>
                      <a:pt x="355" y="546"/>
                    </a:lnTo>
                    <a:lnTo>
                      <a:pt x="89" y="1602"/>
                    </a:lnTo>
                    <a:cubicBezTo>
                      <a:pt x="1" y="1847"/>
                      <a:pt x="72" y="2141"/>
                      <a:pt x="212" y="2301"/>
                    </a:cubicBezTo>
                    <a:cubicBezTo>
                      <a:pt x="349" y="2465"/>
                      <a:pt x="540" y="2523"/>
                      <a:pt x="727" y="2550"/>
                    </a:cubicBezTo>
                    <a:cubicBezTo>
                      <a:pt x="830" y="2566"/>
                      <a:pt x="934" y="2574"/>
                      <a:pt x="1038" y="2574"/>
                    </a:cubicBezTo>
                    <a:cubicBezTo>
                      <a:pt x="1291" y="2574"/>
                      <a:pt x="1545" y="2528"/>
                      <a:pt x="1796" y="2441"/>
                    </a:cubicBezTo>
                    <a:cubicBezTo>
                      <a:pt x="1987" y="2373"/>
                      <a:pt x="2182" y="2274"/>
                      <a:pt x="2353" y="2114"/>
                    </a:cubicBezTo>
                    <a:cubicBezTo>
                      <a:pt x="2520" y="1950"/>
                      <a:pt x="2663" y="1718"/>
                      <a:pt x="2718" y="1452"/>
                    </a:cubicBezTo>
                    <a:cubicBezTo>
                      <a:pt x="2786" y="1117"/>
                      <a:pt x="2707" y="765"/>
                      <a:pt x="2554" y="526"/>
                    </a:cubicBezTo>
                    <a:cubicBezTo>
                      <a:pt x="2400" y="287"/>
                      <a:pt x="2175" y="151"/>
                      <a:pt x="1943" y="72"/>
                    </a:cubicBezTo>
                    <a:cubicBezTo>
                      <a:pt x="1795" y="24"/>
                      <a:pt x="1642" y="1"/>
                      <a:pt x="1486"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24;p40"/>
              <p:cNvSpPr/>
              <p:nvPr/>
            </p:nvSpPr>
            <p:spPr>
              <a:xfrm flipH="1">
                <a:off x="2531898" y="1908186"/>
                <a:ext cx="717358" cy="199362"/>
              </a:xfrm>
              <a:custGeom>
                <a:avLst/>
                <a:gdLst/>
                <a:ahLst/>
                <a:cxnLst/>
                <a:rect l="l" t="t" r="r" b="b"/>
                <a:pathLst>
                  <a:path w="7855" h="2183" extrusionOk="0">
                    <a:moveTo>
                      <a:pt x="105" y="0"/>
                    </a:moveTo>
                    <a:cubicBezTo>
                      <a:pt x="41" y="0"/>
                      <a:pt x="0" y="97"/>
                      <a:pt x="70" y="137"/>
                    </a:cubicBezTo>
                    <a:cubicBezTo>
                      <a:pt x="1377" y="881"/>
                      <a:pt x="2641" y="1612"/>
                      <a:pt x="4132" y="1902"/>
                    </a:cubicBezTo>
                    <a:cubicBezTo>
                      <a:pt x="5004" y="2074"/>
                      <a:pt x="5613" y="2182"/>
                      <a:pt x="6276" y="2182"/>
                    </a:cubicBezTo>
                    <a:cubicBezTo>
                      <a:pt x="6718" y="2182"/>
                      <a:pt x="7183" y="2134"/>
                      <a:pt x="7768" y="2025"/>
                    </a:cubicBezTo>
                    <a:cubicBezTo>
                      <a:pt x="7854" y="2008"/>
                      <a:pt x="7823" y="1883"/>
                      <a:pt x="7741" y="1883"/>
                    </a:cubicBezTo>
                    <a:cubicBezTo>
                      <a:pt x="7737" y="1883"/>
                      <a:pt x="7732" y="1884"/>
                      <a:pt x="7727" y="1885"/>
                    </a:cubicBezTo>
                    <a:cubicBezTo>
                      <a:pt x="7149" y="1992"/>
                      <a:pt x="6676" y="2040"/>
                      <a:pt x="6229" y="2040"/>
                    </a:cubicBezTo>
                    <a:cubicBezTo>
                      <a:pt x="5487" y="2040"/>
                      <a:pt x="4817" y="1908"/>
                      <a:pt x="3862" y="1697"/>
                    </a:cubicBezTo>
                    <a:cubicBezTo>
                      <a:pt x="2518" y="1400"/>
                      <a:pt x="1330" y="687"/>
                      <a:pt x="142" y="11"/>
                    </a:cubicBezTo>
                    <a:cubicBezTo>
                      <a:pt x="129" y="4"/>
                      <a:pt x="117" y="0"/>
                      <a:pt x="105" y="0"/>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25;p40"/>
              <p:cNvSpPr/>
              <p:nvPr/>
            </p:nvSpPr>
            <p:spPr>
              <a:xfrm flipH="1">
                <a:off x="2845691" y="2110928"/>
                <a:ext cx="114978" cy="32877"/>
              </a:xfrm>
              <a:custGeom>
                <a:avLst/>
                <a:gdLst/>
                <a:ahLst/>
                <a:cxnLst/>
                <a:rect l="l" t="t" r="r" b="b"/>
                <a:pathLst>
                  <a:path w="1259" h="360" extrusionOk="0">
                    <a:moveTo>
                      <a:pt x="106" y="1"/>
                    </a:moveTo>
                    <a:cubicBezTo>
                      <a:pt x="49" y="1"/>
                      <a:pt x="0" y="74"/>
                      <a:pt x="50" y="126"/>
                    </a:cubicBezTo>
                    <a:cubicBezTo>
                      <a:pt x="253" y="336"/>
                      <a:pt x="612" y="359"/>
                      <a:pt x="922" y="359"/>
                    </a:cubicBezTo>
                    <a:cubicBezTo>
                      <a:pt x="1009" y="359"/>
                      <a:pt x="1092" y="358"/>
                      <a:pt x="1167" y="358"/>
                    </a:cubicBezTo>
                    <a:cubicBezTo>
                      <a:pt x="1258" y="358"/>
                      <a:pt x="1258" y="211"/>
                      <a:pt x="1167" y="211"/>
                    </a:cubicBezTo>
                    <a:cubicBezTo>
                      <a:pt x="1088" y="211"/>
                      <a:pt x="996" y="214"/>
                      <a:pt x="899" y="214"/>
                    </a:cubicBezTo>
                    <a:cubicBezTo>
                      <a:pt x="629" y="214"/>
                      <a:pt x="319" y="192"/>
                      <a:pt x="157" y="23"/>
                    </a:cubicBezTo>
                    <a:cubicBezTo>
                      <a:pt x="141" y="8"/>
                      <a:pt x="123" y="1"/>
                      <a:pt x="106" y="1"/>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526;p40"/>
              <p:cNvSpPr/>
              <p:nvPr/>
            </p:nvSpPr>
            <p:spPr>
              <a:xfrm flipH="1">
                <a:off x="2377103" y="1750742"/>
                <a:ext cx="191143" cy="146942"/>
              </a:xfrm>
              <a:custGeom>
                <a:avLst/>
                <a:gdLst/>
                <a:ahLst/>
                <a:cxnLst/>
                <a:rect l="l" t="t" r="r" b="b"/>
                <a:pathLst>
                  <a:path w="2093" h="1609" extrusionOk="0">
                    <a:moveTo>
                      <a:pt x="714" y="0"/>
                    </a:moveTo>
                    <a:cubicBezTo>
                      <a:pt x="454" y="4"/>
                      <a:pt x="208" y="79"/>
                      <a:pt x="0" y="233"/>
                    </a:cubicBezTo>
                    <a:lnTo>
                      <a:pt x="3" y="267"/>
                    </a:lnTo>
                    <a:cubicBezTo>
                      <a:pt x="102" y="256"/>
                      <a:pt x="201" y="250"/>
                      <a:pt x="299" y="250"/>
                    </a:cubicBezTo>
                    <a:cubicBezTo>
                      <a:pt x="423" y="250"/>
                      <a:pt x="547" y="260"/>
                      <a:pt x="669" y="281"/>
                    </a:cubicBezTo>
                    <a:cubicBezTo>
                      <a:pt x="887" y="318"/>
                      <a:pt x="1095" y="397"/>
                      <a:pt x="1277" y="520"/>
                    </a:cubicBezTo>
                    <a:cubicBezTo>
                      <a:pt x="1458" y="643"/>
                      <a:pt x="1611" y="807"/>
                      <a:pt x="1734" y="991"/>
                    </a:cubicBezTo>
                    <a:cubicBezTo>
                      <a:pt x="1853" y="1175"/>
                      <a:pt x="1938" y="1387"/>
                      <a:pt x="1946" y="1609"/>
                    </a:cubicBezTo>
                    <a:lnTo>
                      <a:pt x="1979" y="1609"/>
                    </a:lnTo>
                    <a:cubicBezTo>
                      <a:pt x="2093" y="1373"/>
                      <a:pt x="2052" y="1086"/>
                      <a:pt x="1952" y="851"/>
                    </a:cubicBezTo>
                    <a:cubicBezTo>
                      <a:pt x="1853" y="612"/>
                      <a:pt x="1689" y="404"/>
                      <a:pt x="1472" y="243"/>
                    </a:cubicBezTo>
                    <a:cubicBezTo>
                      <a:pt x="1246" y="76"/>
                      <a:pt x="969" y="0"/>
                      <a:pt x="714" y="0"/>
                    </a:cubicBezTo>
                    <a:close/>
                  </a:path>
                </a:pathLst>
              </a:custGeom>
              <a:solidFill>
                <a:srgbClr val="4220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27;p40"/>
              <p:cNvSpPr/>
              <p:nvPr/>
            </p:nvSpPr>
            <p:spPr>
              <a:xfrm flipH="1">
                <a:off x="3036468" y="1609189"/>
                <a:ext cx="178997" cy="67124"/>
              </a:xfrm>
              <a:custGeom>
                <a:avLst/>
                <a:gdLst/>
                <a:ahLst/>
                <a:cxnLst/>
                <a:rect l="l" t="t" r="r" b="b"/>
                <a:pathLst>
                  <a:path w="1960" h="735" extrusionOk="0">
                    <a:moveTo>
                      <a:pt x="980" y="0"/>
                    </a:moveTo>
                    <a:cubicBezTo>
                      <a:pt x="795" y="0"/>
                      <a:pt x="620" y="35"/>
                      <a:pt x="458" y="104"/>
                    </a:cubicBezTo>
                    <a:cubicBezTo>
                      <a:pt x="290" y="172"/>
                      <a:pt x="79" y="291"/>
                      <a:pt x="0" y="503"/>
                    </a:cubicBezTo>
                    <a:lnTo>
                      <a:pt x="21" y="530"/>
                    </a:lnTo>
                    <a:cubicBezTo>
                      <a:pt x="161" y="438"/>
                      <a:pt x="335" y="403"/>
                      <a:pt x="502" y="376"/>
                    </a:cubicBezTo>
                    <a:cubicBezTo>
                      <a:pt x="636" y="355"/>
                      <a:pt x="771" y="342"/>
                      <a:pt x="906" y="342"/>
                    </a:cubicBezTo>
                    <a:cubicBezTo>
                      <a:pt x="943" y="342"/>
                      <a:pt x="980" y="343"/>
                      <a:pt x="1017" y="345"/>
                    </a:cubicBezTo>
                    <a:cubicBezTo>
                      <a:pt x="1359" y="353"/>
                      <a:pt x="1704" y="479"/>
                      <a:pt x="1932" y="734"/>
                    </a:cubicBezTo>
                    <a:lnTo>
                      <a:pt x="1959" y="714"/>
                    </a:lnTo>
                    <a:cubicBezTo>
                      <a:pt x="1939" y="496"/>
                      <a:pt x="1795" y="312"/>
                      <a:pt x="1622" y="195"/>
                    </a:cubicBezTo>
                    <a:cubicBezTo>
                      <a:pt x="1447" y="69"/>
                      <a:pt x="1236" y="11"/>
                      <a:pt x="1034" y="1"/>
                    </a:cubicBezTo>
                    <a:cubicBezTo>
                      <a:pt x="1016" y="1"/>
                      <a:pt x="998" y="0"/>
                      <a:pt x="980" y="0"/>
                    </a:cubicBezTo>
                    <a:close/>
                  </a:path>
                </a:pathLst>
              </a:custGeom>
              <a:solidFill>
                <a:srgbClr val="4220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28;p40"/>
              <p:cNvSpPr/>
              <p:nvPr/>
            </p:nvSpPr>
            <p:spPr>
              <a:xfrm flipH="1">
                <a:off x="2291988" y="2822896"/>
                <a:ext cx="93243" cy="2557"/>
              </a:xfrm>
              <a:custGeom>
                <a:avLst/>
                <a:gdLst/>
                <a:ahLst/>
                <a:cxnLst/>
                <a:rect l="l" t="t" r="r" b="b"/>
                <a:pathLst>
                  <a:path w="1021" h="28" extrusionOk="0">
                    <a:moveTo>
                      <a:pt x="510" y="1"/>
                    </a:moveTo>
                    <a:cubicBezTo>
                      <a:pt x="342" y="1"/>
                      <a:pt x="174" y="5"/>
                      <a:pt x="7" y="14"/>
                    </a:cubicBezTo>
                    <a:cubicBezTo>
                      <a:pt x="0" y="17"/>
                      <a:pt x="0" y="28"/>
                      <a:pt x="7" y="28"/>
                    </a:cubicBezTo>
                    <a:cubicBezTo>
                      <a:pt x="181" y="17"/>
                      <a:pt x="357" y="12"/>
                      <a:pt x="532" y="12"/>
                    </a:cubicBezTo>
                    <a:cubicBezTo>
                      <a:pt x="693" y="12"/>
                      <a:pt x="854" y="16"/>
                      <a:pt x="1013" y="24"/>
                    </a:cubicBezTo>
                    <a:cubicBezTo>
                      <a:pt x="1020" y="24"/>
                      <a:pt x="1020" y="14"/>
                      <a:pt x="1013" y="14"/>
                    </a:cubicBezTo>
                    <a:cubicBezTo>
                      <a:pt x="846" y="5"/>
                      <a:pt x="678" y="1"/>
                      <a:pt x="510" y="1"/>
                    </a:cubicBezTo>
                    <a:close/>
                  </a:path>
                </a:pathLst>
              </a:custGeom>
              <a:solidFill>
                <a:srgbClr val="7C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29;p40"/>
              <p:cNvSpPr/>
              <p:nvPr/>
            </p:nvSpPr>
            <p:spPr>
              <a:xfrm flipH="1">
                <a:off x="3967343" y="1739783"/>
                <a:ext cx="142193" cy="243016"/>
              </a:xfrm>
              <a:custGeom>
                <a:avLst/>
                <a:gdLst/>
                <a:ahLst/>
                <a:cxnLst/>
                <a:rect l="l" t="t" r="r" b="b"/>
                <a:pathLst>
                  <a:path w="1557" h="2661" extrusionOk="0">
                    <a:moveTo>
                      <a:pt x="573" y="0"/>
                    </a:moveTo>
                    <a:cubicBezTo>
                      <a:pt x="545" y="0"/>
                      <a:pt x="517" y="5"/>
                      <a:pt x="489" y="15"/>
                    </a:cubicBezTo>
                    <a:cubicBezTo>
                      <a:pt x="341" y="62"/>
                      <a:pt x="270" y="226"/>
                      <a:pt x="328" y="366"/>
                    </a:cubicBezTo>
                    <a:lnTo>
                      <a:pt x="669" y="1193"/>
                    </a:lnTo>
                    <a:cubicBezTo>
                      <a:pt x="673" y="1203"/>
                      <a:pt x="679" y="1213"/>
                      <a:pt x="683" y="1223"/>
                    </a:cubicBezTo>
                    <a:lnTo>
                      <a:pt x="0" y="1746"/>
                    </a:lnTo>
                    <a:lnTo>
                      <a:pt x="697" y="2660"/>
                    </a:lnTo>
                    <a:lnTo>
                      <a:pt x="1045" y="2394"/>
                    </a:lnTo>
                    <a:cubicBezTo>
                      <a:pt x="1475" y="2066"/>
                      <a:pt x="1557" y="1455"/>
                      <a:pt x="1229" y="1025"/>
                    </a:cubicBezTo>
                    <a:cubicBezTo>
                      <a:pt x="1160" y="943"/>
                      <a:pt x="1103" y="848"/>
                      <a:pt x="1062" y="749"/>
                    </a:cubicBezTo>
                    <a:lnTo>
                      <a:pt x="823" y="172"/>
                    </a:lnTo>
                    <a:cubicBezTo>
                      <a:pt x="782" y="69"/>
                      <a:pt x="681" y="0"/>
                      <a:pt x="573" y="0"/>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30;p40"/>
              <p:cNvSpPr/>
              <p:nvPr/>
            </p:nvSpPr>
            <p:spPr>
              <a:xfrm flipH="1">
                <a:off x="2407605" y="2712342"/>
                <a:ext cx="202833" cy="629869"/>
              </a:xfrm>
              <a:custGeom>
                <a:avLst/>
                <a:gdLst/>
                <a:ahLst/>
                <a:cxnLst/>
                <a:rect l="l" t="t" r="r" b="b"/>
                <a:pathLst>
                  <a:path w="2221" h="6897" extrusionOk="0">
                    <a:moveTo>
                      <a:pt x="53" y="1"/>
                    </a:moveTo>
                    <a:cubicBezTo>
                      <a:pt x="34" y="1"/>
                      <a:pt x="17" y="4"/>
                      <a:pt x="1" y="11"/>
                    </a:cubicBezTo>
                    <a:cubicBezTo>
                      <a:pt x="1" y="11"/>
                      <a:pt x="1957" y="2899"/>
                      <a:pt x="971" y="6896"/>
                    </a:cubicBezTo>
                    <a:lnTo>
                      <a:pt x="1847" y="6896"/>
                    </a:lnTo>
                    <a:cubicBezTo>
                      <a:pt x="2042" y="5739"/>
                      <a:pt x="2220" y="4971"/>
                      <a:pt x="1762" y="2919"/>
                    </a:cubicBezTo>
                    <a:cubicBezTo>
                      <a:pt x="1433" y="1441"/>
                      <a:pt x="440" y="1"/>
                      <a:pt x="53"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31;p40"/>
              <p:cNvSpPr/>
              <p:nvPr/>
            </p:nvSpPr>
            <p:spPr>
              <a:xfrm flipH="1">
                <a:off x="3027701" y="2373578"/>
                <a:ext cx="1735" cy="1370"/>
              </a:xfrm>
              <a:custGeom>
                <a:avLst/>
                <a:gdLst/>
                <a:ahLst/>
                <a:cxnLst/>
                <a:rect l="l" t="t" r="r" b="b"/>
                <a:pathLst>
                  <a:path w="19" h="15" extrusionOk="0">
                    <a:moveTo>
                      <a:pt x="8" y="1"/>
                    </a:moveTo>
                    <a:cubicBezTo>
                      <a:pt x="1" y="1"/>
                      <a:pt x="1" y="15"/>
                      <a:pt x="8" y="15"/>
                    </a:cubicBezTo>
                    <a:cubicBezTo>
                      <a:pt x="18" y="15"/>
                      <a:pt x="18" y="1"/>
                      <a:pt x="8" y="1"/>
                    </a:cubicBezTo>
                    <a:close/>
                  </a:path>
                </a:pathLst>
              </a:custGeom>
              <a:solidFill>
                <a:srgbClr val="7C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32;p40"/>
              <p:cNvSpPr/>
              <p:nvPr/>
            </p:nvSpPr>
            <p:spPr>
              <a:xfrm flipH="1">
                <a:off x="4038394" y="1928917"/>
                <a:ext cx="75891" cy="46850"/>
              </a:xfrm>
              <a:custGeom>
                <a:avLst/>
                <a:gdLst/>
                <a:ahLst/>
                <a:cxnLst/>
                <a:rect l="l" t="t" r="r" b="b"/>
                <a:pathLst>
                  <a:path w="831" h="513" extrusionOk="0">
                    <a:moveTo>
                      <a:pt x="611" y="1"/>
                    </a:moveTo>
                    <a:cubicBezTo>
                      <a:pt x="592" y="1"/>
                      <a:pt x="573" y="4"/>
                      <a:pt x="554" y="9"/>
                    </a:cubicBezTo>
                    <a:lnTo>
                      <a:pt x="168" y="118"/>
                    </a:lnTo>
                    <a:cubicBezTo>
                      <a:pt x="62" y="149"/>
                      <a:pt x="1" y="261"/>
                      <a:pt x="32" y="367"/>
                    </a:cubicBezTo>
                    <a:cubicBezTo>
                      <a:pt x="57" y="455"/>
                      <a:pt x="138" y="512"/>
                      <a:pt x="225" y="512"/>
                    </a:cubicBezTo>
                    <a:cubicBezTo>
                      <a:pt x="243" y="512"/>
                      <a:pt x="262" y="509"/>
                      <a:pt x="281" y="504"/>
                    </a:cubicBezTo>
                    <a:lnTo>
                      <a:pt x="663" y="395"/>
                    </a:lnTo>
                    <a:cubicBezTo>
                      <a:pt x="769" y="361"/>
                      <a:pt x="831" y="252"/>
                      <a:pt x="799" y="146"/>
                    </a:cubicBezTo>
                    <a:cubicBezTo>
                      <a:pt x="775" y="56"/>
                      <a:pt x="696" y="1"/>
                      <a:pt x="611"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33;p40"/>
              <p:cNvSpPr/>
              <p:nvPr/>
            </p:nvSpPr>
            <p:spPr>
              <a:xfrm flipH="1">
                <a:off x="4043417" y="1891657"/>
                <a:ext cx="88585" cy="59635"/>
              </a:xfrm>
              <a:custGeom>
                <a:avLst/>
                <a:gdLst/>
                <a:ahLst/>
                <a:cxnLst/>
                <a:rect l="l" t="t" r="r" b="b"/>
                <a:pathLst>
                  <a:path w="970" h="653" extrusionOk="0">
                    <a:moveTo>
                      <a:pt x="696" y="1"/>
                    </a:moveTo>
                    <a:cubicBezTo>
                      <a:pt x="666" y="1"/>
                      <a:pt x="636" y="6"/>
                      <a:pt x="608" y="17"/>
                    </a:cubicBezTo>
                    <a:lnTo>
                      <a:pt x="185" y="185"/>
                    </a:lnTo>
                    <a:cubicBezTo>
                      <a:pt x="62" y="236"/>
                      <a:pt x="0" y="376"/>
                      <a:pt x="51" y="499"/>
                    </a:cubicBezTo>
                    <a:cubicBezTo>
                      <a:pt x="88" y="596"/>
                      <a:pt x="179" y="652"/>
                      <a:pt x="276" y="652"/>
                    </a:cubicBezTo>
                    <a:cubicBezTo>
                      <a:pt x="306" y="652"/>
                      <a:pt x="336" y="647"/>
                      <a:pt x="366" y="636"/>
                    </a:cubicBezTo>
                    <a:lnTo>
                      <a:pt x="785" y="468"/>
                    </a:lnTo>
                    <a:cubicBezTo>
                      <a:pt x="908" y="417"/>
                      <a:pt x="970" y="277"/>
                      <a:pt x="922" y="154"/>
                    </a:cubicBezTo>
                    <a:cubicBezTo>
                      <a:pt x="883" y="58"/>
                      <a:pt x="791" y="1"/>
                      <a:pt x="696"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34;p40"/>
              <p:cNvSpPr/>
              <p:nvPr/>
            </p:nvSpPr>
            <p:spPr>
              <a:xfrm flipH="1">
                <a:off x="1976095" y="2123804"/>
                <a:ext cx="152056" cy="92786"/>
              </a:xfrm>
              <a:custGeom>
                <a:avLst/>
                <a:gdLst/>
                <a:ahLst/>
                <a:cxnLst/>
                <a:rect l="l" t="t" r="r" b="b"/>
                <a:pathLst>
                  <a:path w="1665" h="1016" extrusionOk="0">
                    <a:moveTo>
                      <a:pt x="703" y="1"/>
                    </a:moveTo>
                    <a:cubicBezTo>
                      <a:pt x="278" y="1"/>
                      <a:pt x="1" y="384"/>
                      <a:pt x="1" y="384"/>
                    </a:cubicBezTo>
                    <a:lnTo>
                      <a:pt x="59" y="784"/>
                    </a:lnTo>
                    <a:cubicBezTo>
                      <a:pt x="273" y="949"/>
                      <a:pt x="497" y="1016"/>
                      <a:pt x="698" y="1016"/>
                    </a:cubicBezTo>
                    <a:cubicBezTo>
                      <a:pt x="1269" y="1016"/>
                      <a:pt x="1664" y="482"/>
                      <a:pt x="1165" y="152"/>
                    </a:cubicBezTo>
                    <a:cubicBezTo>
                      <a:pt x="998" y="42"/>
                      <a:pt x="842" y="1"/>
                      <a:pt x="703" y="1"/>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535;p40"/>
              <p:cNvSpPr/>
              <p:nvPr/>
            </p:nvSpPr>
            <p:spPr>
              <a:xfrm flipH="1">
                <a:off x="3260580" y="1799418"/>
                <a:ext cx="188129" cy="115252"/>
              </a:xfrm>
              <a:custGeom>
                <a:avLst/>
                <a:gdLst/>
                <a:ahLst/>
                <a:cxnLst/>
                <a:rect l="l" t="t" r="r" b="b"/>
                <a:pathLst>
                  <a:path w="2060" h="1262" extrusionOk="0">
                    <a:moveTo>
                      <a:pt x="632" y="1"/>
                    </a:moveTo>
                    <a:cubicBezTo>
                      <a:pt x="382" y="1"/>
                      <a:pt x="187" y="83"/>
                      <a:pt x="120" y="242"/>
                    </a:cubicBezTo>
                    <a:cubicBezTo>
                      <a:pt x="1" y="515"/>
                      <a:pt x="315" y="912"/>
                      <a:pt x="820" y="1126"/>
                    </a:cubicBezTo>
                    <a:cubicBezTo>
                      <a:pt x="1032" y="1217"/>
                      <a:pt x="1243" y="1261"/>
                      <a:pt x="1426" y="1261"/>
                    </a:cubicBezTo>
                    <a:cubicBezTo>
                      <a:pt x="1677" y="1261"/>
                      <a:pt x="1874" y="1179"/>
                      <a:pt x="1943" y="1021"/>
                    </a:cubicBezTo>
                    <a:cubicBezTo>
                      <a:pt x="2060" y="748"/>
                      <a:pt x="1745" y="351"/>
                      <a:pt x="1244" y="137"/>
                    </a:cubicBezTo>
                    <a:cubicBezTo>
                      <a:pt x="1029" y="46"/>
                      <a:pt x="816" y="1"/>
                      <a:pt x="632" y="1"/>
                    </a:cubicBezTo>
                    <a:close/>
                  </a:path>
                </a:pathLst>
              </a:custGeom>
              <a:solidFill>
                <a:srgbClr val="EA8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536;p40"/>
              <p:cNvSpPr/>
              <p:nvPr/>
            </p:nvSpPr>
            <p:spPr>
              <a:xfrm flipH="1">
                <a:off x="2290801" y="2044443"/>
                <a:ext cx="183015" cy="120640"/>
              </a:xfrm>
              <a:custGeom>
                <a:avLst/>
                <a:gdLst/>
                <a:ahLst/>
                <a:cxnLst/>
                <a:rect l="l" t="t" r="r" b="b"/>
                <a:pathLst>
                  <a:path w="2004" h="1321" extrusionOk="0">
                    <a:moveTo>
                      <a:pt x="1081" y="1"/>
                    </a:moveTo>
                    <a:cubicBezTo>
                      <a:pt x="1036" y="1"/>
                      <a:pt x="989" y="3"/>
                      <a:pt x="942" y="7"/>
                    </a:cubicBezTo>
                    <a:cubicBezTo>
                      <a:pt x="406" y="58"/>
                      <a:pt x="0" y="393"/>
                      <a:pt x="38" y="755"/>
                    </a:cubicBezTo>
                    <a:cubicBezTo>
                      <a:pt x="69" y="1082"/>
                      <a:pt x="455" y="1321"/>
                      <a:pt x="927" y="1321"/>
                    </a:cubicBezTo>
                    <a:cubicBezTo>
                      <a:pt x="973" y="1321"/>
                      <a:pt x="1019" y="1319"/>
                      <a:pt x="1065" y="1314"/>
                    </a:cubicBezTo>
                    <a:cubicBezTo>
                      <a:pt x="1601" y="1263"/>
                      <a:pt x="2004" y="929"/>
                      <a:pt x="1970" y="567"/>
                    </a:cubicBezTo>
                    <a:cubicBezTo>
                      <a:pt x="1939" y="237"/>
                      <a:pt x="1553" y="1"/>
                      <a:pt x="1081" y="1"/>
                    </a:cubicBezTo>
                    <a:close/>
                  </a:path>
                </a:pathLst>
              </a:custGeom>
              <a:solidFill>
                <a:srgbClr val="EA8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537;p40"/>
              <p:cNvSpPr/>
              <p:nvPr/>
            </p:nvSpPr>
            <p:spPr>
              <a:xfrm flipH="1">
                <a:off x="2488885" y="2067822"/>
                <a:ext cx="30320" cy="48676"/>
              </a:xfrm>
              <a:custGeom>
                <a:avLst/>
                <a:gdLst/>
                <a:ahLst/>
                <a:cxnLst/>
                <a:rect l="l" t="t" r="r" b="b"/>
                <a:pathLst>
                  <a:path w="332" h="533" extrusionOk="0">
                    <a:moveTo>
                      <a:pt x="252" y="1"/>
                    </a:moveTo>
                    <a:cubicBezTo>
                      <a:pt x="219" y="1"/>
                      <a:pt x="186" y="20"/>
                      <a:pt x="180" y="62"/>
                    </a:cubicBezTo>
                    <a:cubicBezTo>
                      <a:pt x="163" y="191"/>
                      <a:pt x="115" y="308"/>
                      <a:pt x="40" y="413"/>
                    </a:cubicBezTo>
                    <a:cubicBezTo>
                      <a:pt x="0" y="470"/>
                      <a:pt x="52" y="533"/>
                      <a:pt x="104" y="533"/>
                    </a:cubicBezTo>
                    <a:cubicBezTo>
                      <a:pt x="124" y="533"/>
                      <a:pt x="144" y="524"/>
                      <a:pt x="159" y="502"/>
                    </a:cubicBezTo>
                    <a:cubicBezTo>
                      <a:pt x="248" y="376"/>
                      <a:pt x="303" y="232"/>
                      <a:pt x="327" y="79"/>
                    </a:cubicBezTo>
                    <a:cubicBezTo>
                      <a:pt x="332" y="29"/>
                      <a:pt x="292" y="1"/>
                      <a:pt x="252" y="1"/>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538;p40"/>
            <p:cNvSpPr/>
            <p:nvPr/>
          </p:nvSpPr>
          <p:spPr>
            <a:xfrm flipH="1">
              <a:off x="3944381" y="1569605"/>
              <a:ext cx="85206" cy="66941"/>
            </a:xfrm>
            <a:custGeom>
              <a:avLst/>
              <a:gdLst/>
              <a:ahLst/>
              <a:cxnLst/>
              <a:rect l="l" t="t" r="r" b="b"/>
              <a:pathLst>
                <a:path w="933" h="733" extrusionOk="0">
                  <a:moveTo>
                    <a:pt x="655" y="1"/>
                  </a:moveTo>
                  <a:cubicBezTo>
                    <a:pt x="610" y="1"/>
                    <a:pt x="564" y="14"/>
                    <a:pt x="523" y="40"/>
                  </a:cubicBezTo>
                  <a:lnTo>
                    <a:pt x="144" y="289"/>
                  </a:lnTo>
                  <a:cubicBezTo>
                    <a:pt x="32" y="360"/>
                    <a:pt x="0" y="511"/>
                    <a:pt x="73" y="623"/>
                  </a:cubicBezTo>
                  <a:cubicBezTo>
                    <a:pt x="119" y="694"/>
                    <a:pt x="196" y="732"/>
                    <a:pt x="274" y="732"/>
                  </a:cubicBezTo>
                  <a:cubicBezTo>
                    <a:pt x="320" y="732"/>
                    <a:pt x="366" y="719"/>
                    <a:pt x="407" y="691"/>
                  </a:cubicBezTo>
                  <a:lnTo>
                    <a:pt x="789" y="445"/>
                  </a:lnTo>
                  <a:cubicBezTo>
                    <a:pt x="898" y="371"/>
                    <a:pt x="933" y="220"/>
                    <a:pt x="857" y="111"/>
                  </a:cubicBezTo>
                  <a:cubicBezTo>
                    <a:pt x="811" y="40"/>
                    <a:pt x="734" y="1"/>
                    <a:pt x="655"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39;p40"/>
            <p:cNvSpPr/>
            <p:nvPr/>
          </p:nvSpPr>
          <p:spPr>
            <a:xfrm flipH="1">
              <a:off x="3921915" y="1616546"/>
              <a:ext cx="88677" cy="59635"/>
            </a:xfrm>
            <a:custGeom>
              <a:avLst/>
              <a:gdLst/>
              <a:ahLst/>
              <a:cxnLst/>
              <a:rect l="l" t="t" r="r" b="b"/>
              <a:pathLst>
                <a:path w="971" h="653" extrusionOk="0">
                  <a:moveTo>
                    <a:pt x="694" y="1"/>
                  </a:moveTo>
                  <a:cubicBezTo>
                    <a:pt x="664" y="1"/>
                    <a:pt x="634" y="6"/>
                    <a:pt x="605" y="17"/>
                  </a:cubicBezTo>
                  <a:lnTo>
                    <a:pt x="185" y="188"/>
                  </a:lnTo>
                  <a:cubicBezTo>
                    <a:pt x="62" y="235"/>
                    <a:pt x="1" y="375"/>
                    <a:pt x="49" y="501"/>
                  </a:cubicBezTo>
                  <a:cubicBezTo>
                    <a:pt x="87" y="595"/>
                    <a:pt x="178" y="653"/>
                    <a:pt x="273" y="653"/>
                  </a:cubicBezTo>
                  <a:cubicBezTo>
                    <a:pt x="303" y="653"/>
                    <a:pt x="333" y="647"/>
                    <a:pt x="363" y="635"/>
                  </a:cubicBezTo>
                  <a:lnTo>
                    <a:pt x="786" y="468"/>
                  </a:lnTo>
                  <a:cubicBezTo>
                    <a:pt x="909" y="416"/>
                    <a:pt x="971" y="276"/>
                    <a:pt x="919" y="153"/>
                  </a:cubicBezTo>
                  <a:cubicBezTo>
                    <a:pt x="882" y="59"/>
                    <a:pt x="791" y="1"/>
                    <a:pt x="694"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 name="Table 2"/>
          <p:cNvGraphicFramePr>
            <a:graphicFrameLocks noGrp="1"/>
          </p:cNvGraphicFramePr>
          <p:nvPr>
            <p:extLst>
              <p:ext uri="{D42A27DB-BD31-4B8C-83A1-F6EECF244321}">
                <p14:modId xmlns:p14="http://schemas.microsoft.com/office/powerpoint/2010/main" val="732043009"/>
              </p:ext>
            </p:extLst>
          </p:nvPr>
        </p:nvGraphicFramePr>
        <p:xfrm>
          <a:off x="0" y="905236"/>
          <a:ext cx="9111108" cy="4143248"/>
        </p:xfrm>
        <a:graphic>
          <a:graphicData uri="http://schemas.openxmlformats.org/drawingml/2006/table">
            <a:tbl>
              <a:tblPr firstRow="1" bandRow="1">
                <a:tableStyleId>{5C22544A-7EE6-4342-B048-85BDC9FD1C3A}</a:tableStyleId>
              </a:tblPr>
              <a:tblGrid>
                <a:gridCol w="4555554">
                  <a:extLst>
                    <a:ext uri="{9D8B030D-6E8A-4147-A177-3AD203B41FA5}">
                      <a16:colId xmlns:a16="http://schemas.microsoft.com/office/drawing/2014/main" val="1008431505"/>
                    </a:ext>
                  </a:extLst>
                </a:gridCol>
                <a:gridCol w="4555554">
                  <a:extLst>
                    <a:ext uri="{9D8B030D-6E8A-4147-A177-3AD203B41FA5}">
                      <a16:colId xmlns:a16="http://schemas.microsoft.com/office/drawing/2014/main" val="4120661217"/>
                    </a:ext>
                  </a:extLst>
                </a:gridCol>
              </a:tblGrid>
              <a:tr h="3771195">
                <a:tc>
                  <a:txBody>
                    <a:bodyPr/>
                    <a:lstStyle/>
                    <a:p>
                      <a:pPr algn="just"/>
                      <a:r>
                        <a:rPr lang="en-US" sz="2800" b="0" dirty="0">
                          <a:solidFill>
                            <a:srgbClr val="3333FF"/>
                          </a:solidFill>
                          <a:latin typeface="Times New Roman" panose="02020603050405020304" pitchFamily="18" charset="0"/>
                          <a:cs typeface="Times New Roman" panose="02020603050405020304" pitchFamily="18" charset="0"/>
                        </a:rPr>
                        <a:t>Um . . . let me check that for you.</a:t>
                      </a:r>
                    </a:p>
                    <a:p>
                      <a:pPr algn="just"/>
                      <a:r>
                        <a:rPr lang="en-US" sz="2800" b="0" dirty="0">
                          <a:solidFill>
                            <a:srgbClr val="3333FF"/>
                          </a:solidFill>
                          <a:latin typeface="Times New Roman" panose="02020603050405020304" pitchFamily="18" charset="0"/>
                          <a:cs typeface="Times New Roman" panose="02020603050405020304" pitchFamily="18" charset="0"/>
                        </a:rPr>
                        <a:t>Give me just a minute to look into that, sir / ma’am.</a:t>
                      </a:r>
                    </a:p>
                    <a:p>
                      <a:pPr algn="just"/>
                      <a:r>
                        <a:rPr lang="en-US" sz="2800" b="0" dirty="0">
                          <a:solidFill>
                            <a:srgbClr val="3333FF"/>
                          </a:solidFill>
                          <a:latin typeface="Times New Roman" panose="02020603050405020304" pitchFamily="18" charset="0"/>
                          <a:cs typeface="Times New Roman" panose="02020603050405020304" pitchFamily="18" charset="0"/>
                        </a:rPr>
                        <a:t>Hmm . . . I ’ll need a moment to find that information for you.</a:t>
                      </a:r>
                    </a:p>
                    <a:p>
                      <a:pPr algn="just"/>
                      <a:r>
                        <a:rPr lang="en-US" sz="2800" b="0" dirty="0">
                          <a:solidFill>
                            <a:srgbClr val="3333FF"/>
                          </a:solidFill>
                          <a:latin typeface="Times New Roman" panose="02020603050405020304" pitchFamily="18" charset="0"/>
                          <a:cs typeface="Times New Roman" panose="02020603050405020304" pitchFamily="18" charset="0"/>
                        </a:rPr>
                        <a:t>Let’s see here. /Let me have a look. . .</a:t>
                      </a:r>
                    </a:p>
                  </a:txBody>
                  <a:tcPr>
                    <a:solidFill>
                      <a:srgbClr val="D4FE02"/>
                    </a:solidFill>
                  </a:tcPr>
                </a:tc>
                <a:tc>
                  <a:txBody>
                    <a:bodyPr/>
                    <a:lstStyle/>
                    <a:p>
                      <a:pPr>
                        <a:lnSpc>
                          <a:spcPct val="120000"/>
                        </a:lnSpc>
                      </a:pPr>
                      <a:r>
                        <a:rPr lang="en-US" sz="2800" b="0" i="0" u="none" strike="noStrike" cap="none" dirty="0">
                          <a:solidFill>
                            <a:srgbClr val="3333FF"/>
                          </a:solidFill>
                          <a:effectLst/>
                          <a:latin typeface="Times New Roman" panose="02020603050405020304" pitchFamily="18" charset="0"/>
                          <a:ea typeface="+mn-ea"/>
                          <a:cs typeface="Times New Roman" panose="02020603050405020304" pitchFamily="18" charset="0"/>
                          <a:sym typeface="Arial" panose="020B0604020202020204"/>
                        </a:rPr>
                        <a:t>I ’ve got a schedule /agenda /itinerary right here.</a:t>
                      </a:r>
                      <a:br>
                        <a:rPr lang="en-US" sz="2800" b="0" i="0" u="none" strike="noStrike" cap="none" dirty="0">
                          <a:solidFill>
                            <a:srgbClr val="3333FF"/>
                          </a:solidFill>
                          <a:effectLst/>
                          <a:latin typeface="Times New Roman" panose="02020603050405020304" pitchFamily="18" charset="0"/>
                          <a:ea typeface="+mn-ea"/>
                          <a:cs typeface="Times New Roman" panose="02020603050405020304" pitchFamily="18" charset="0"/>
                          <a:sym typeface="Arial" panose="020B0604020202020204"/>
                        </a:rPr>
                      </a:br>
                      <a:r>
                        <a:rPr lang="en-US" sz="2800" b="0" i="0" u="none" strike="noStrike" cap="none" dirty="0">
                          <a:solidFill>
                            <a:srgbClr val="3333FF"/>
                          </a:solidFill>
                          <a:effectLst/>
                          <a:latin typeface="Times New Roman" panose="02020603050405020304" pitchFamily="18" charset="0"/>
                          <a:ea typeface="+mn-ea"/>
                          <a:cs typeface="Times New Roman" panose="02020603050405020304" pitchFamily="18" charset="0"/>
                          <a:sym typeface="Arial" panose="020B0604020202020204"/>
                        </a:rPr>
                        <a:t>I have that information right here in front o f me.</a:t>
                      </a:r>
                      <a:br>
                        <a:rPr lang="en-US" sz="2800" b="0" i="0" u="none" strike="noStrike" cap="none" dirty="0">
                          <a:solidFill>
                            <a:srgbClr val="3333FF"/>
                          </a:solidFill>
                          <a:effectLst/>
                          <a:latin typeface="Times New Roman" panose="02020603050405020304" pitchFamily="18" charset="0"/>
                          <a:ea typeface="+mn-ea"/>
                          <a:cs typeface="Times New Roman" panose="02020603050405020304" pitchFamily="18" charset="0"/>
                          <a:sym typeface="Arial" panose="020B0604020202020204"/>
                        </a:rPr>
                      </a:br>
                      <a:r>
                        <a:rPr lang="en-US" sz="2800" b="0" i="0" u="none" strike="noStrike" cap="none" dirty="0">
                          <a:solidFill>
                            <a:srgbClr val="3333FF"/>
                          </a:solidFill>
                          <a:effectLst/>
                          <a:latin typeface="Times New Roman" panose="02020603050405020304" pitchFamily="18" charset="0"/>
                          <a:ea typeface="+mn-ea"/>
                          <a:cs typeface="Times New Roman" panose="02020603050405020304" pitchFamily="18" charset="0"/>
                          <a:sym typeface="Arial" panose="020B0604020202020204"/>
                        </a:rPr>
                        <a:t>Just a minute. I ’d like to check something. . .</a:t>
                      </a:r>
                      <a:br>
                        <a:rPr lang="en-US" sz="2800" b="0" i="0" u="none" strike="noStrike" cap="none" dirty="0">
                          <a:solidFill>
                            <a:srgbClr val="3333FF"/>
                          </a:solidFill>
                          <a:effectLst/>
                          <a:latin typeface="Times New Roman" panose="02020603050405020304" pitchFamily="18" charset="0"/>
                          <a:ea typeface="+mn-ea"/>
                          <a:cs typeface="Times New Roman" panose="02020603050405020304" pitchFamily="18" charset="0"/>
                          <a:sym typeface="Arial" panose="020B0604020202020204"/>
                        </a:rPr>
                      </a:br>
                      <a:r>
                        <a:rPr lang="en-US" sz="2800" b="0" i="0" u="none" strike="noStrike" cap="none" dirty="0">
                          <a:solidFill>
                            <a:srgbClr val="3333FF"/>
                          </a:solidFill>
                          <a:effectLst/>
                          <a:latin typeface="Times New Roman" panose="02020603050405020304" pitchFamily="18" charset="0"/>
                          <a:ea typeface="+mn-ea"/>
                          <a:cs typeface="Times New Roman" panose="02020603050405020304" pitchFamily="18" charset="0"/>
                          <a:sym typeface="Arial" panose="020B0604020202020204"/>
                        </a:rPr>
                        <a:t>I ’m not certain. I ’ll have to look into that.</a:t>
                      </a:r>
                      <a:r>
                        <a:rPr lang="en-US" sz="2800" i="0" dirty="0">
                          <a:solidFill>
                            <a:srgbClr val="3333FF"/>
                          </a:solidFill>
                          <a:latin typeface="Times New Roman" panose="02020603050405020304" pitchFamily="18" charset="0"/>
                          <a:cs typeface="Times New Roman" panose="02020603050405020304" pitchFamily="18" charset="0"/>
                        </a:rPr>
                        <a:t> </a:t>
                      </a:r>
                    </a:p>
                  </a:txBody>
                  <a:tcPr>
                    <a:solidFill>
                      <a:srgbClr val="D4FE02"/>
                    </a:solidFill>
                  </a:tcPr>
                </a:tc>
                <a:extLst>
                  <a:ext uri="{0D108BD9-81ED-4DB2-BD59-A6C34878D82A}">
                    <a16:rowId xmlns:a16="http://schemas.microsoft.com/office/drawing/2014/main" val="3205962352"/>
                  </a:ext>
                </a:extLst>
              </a:tr>
            </a:tbl>
          </a:graphicData>
        </a:graphic>
      </p:graphicFrame>
      <p:sp>
        <p:nvSpPr>
          <p:cNvPr id="4" name="Rectangle 3"/>
          <p:cNvSpPr/>
          <p:nvPr/>
        </p:nvSpPr>
        <p:spPr>
          <a:xfrm>
            <a:off x="1844014" y="197909"/>
            <a:ext cx="7234202" cy="65688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2800" b="1" dirty="0">
              <a:latin typeface="Times New Roman" panose="02020603050405020304" pitchFamily="18" charset="0"/>
              <a:cs typeface="Times New Roman" panose="02020603050405020304" pitchFamily="18" charset="0"/>
            </a:endParaRPr>
          </a:p>
          <a:p>
            <a:pPr algn="ctr"/>
            <a:r>
              <a:rPr lang="en-US" sz="2800" b="1" dirty="0">
                <a:latin typeface="Times New Roman" panose="02020603050405020304" pitchFamily="18" charset="0"/>
                <a:cs typeface="Times New Roman" panose="02020603050405020304" pitchFamily="18" charset="0"/>
              </a:rPr>
              <a:t>Phrases to Get Time to Find Information</a:t>
            </a:r>
            <a:r>
              <a:rPr lang="en-US" sz="2800" dirty="0">
                <a:latin typeface="Times New Roman" panose="02020603050405020304" pitchFamily="18" charset="0"/>
                <a:cs typeface="Times New Roman" panose="02020603050405020304" pitchFamily="18" charset="0"/>
              </a:rPr>
              <a:t> </a:t>
            </a:r>
            <a:br>
              <a:rPr lang="en-US" sz="2800" dirty="0">
                <a:latin typeface="Times New Roman" panose="02020603050405020304" pitchFamily="18"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grpSp>
        <p:nvGrpSpPr>
          <p:cNvPr id="5" name="Google Shape;443;p40"/>
          <p:cNvGrpSpPr/>
          <p:nvPr/>
        </p:nvGrpSpPr>
        <p:grpSpPr>
          <a:xfrm>
            <a:off x="-5750" y="52190"/>
            <a:ext cx="2408761" cy="2606609"/>
            <a:chOff x="1620827" y="963391"/>
            <a:chExt cx="2408761" cy="2606609"/>
          </a:xfrm>
        </p:grpSpPr>
        <p:grpSp>
          <p:nvGrpSpPr>
            <p:cNvPr id="6" name="Google Shape;444;p40"/>
            <p:cNvGrpSpPr/>
            <p:nvPr/>
          </p:nvGrpSpPr>
          <p:grpSpPr>
            <a:xfrm>
              <a:off x="1620827" y="963391"/>
              <a:ext cx="2368213" cy="2606609"/>
              <a:chOff x="1763789" y="1203341"/>
              <a:chExt cx="2368213" cy="2606609"/>
            </a:xfrm>
          </p:grpSpPr>
          <p:sp>
            <p:nvSpPr>
              <p:cNvPr id="9" name="Google Shape;445;p40"/>
              <p:cNvSpPr/>
              <p:nvPr/>
            </p:nvSpPr>
            <p:spPr>
              <a:xfrm flipH="1">
                <a:off x="3061211" y="2436250"/>
                <a:ext cx="585697" cy="522996"/>
              </a:xfrm>
              <a:custGeom>
                <a:avLst/>
                <a:gdLst/>
                <a:ahLst/>
                <a:cxnLst/>
                <a:rect l="l" t="t" r="r" b="b"/>
                <a:pathLst>
                  <a:path w="10051" h="8975" extrusionOk="0">
                    <a:moveTo>
                      <a:pt x="7828" y="0"/>
                    </a:moveTo>
                    <a:cubicBezTo>
                      <a:pt x="7828" y="0"/>
                      <a:pt x="1066" y="3591"/>
                      <a:pt x="533" y="4635"/>
                    </a:cubicBezTo>
                    <a:cubicBezTo>
                      <a:pt x="1" y="5677"/>
                      <a:pt x="325" y="8254"/>
                      <a:pt x="1162" y="8940"/>
                    </a:cubicBezTo>
                    <a:cubicBezTo>
                      <a:pt x="1190" y="8963"/>
                      <a:pt x="1228" y="8975"/>
                      <a:pt x="1273" y="8975"/>
                    </a:cubicBezTo>
                    <a:cubicBezTo>
                      <a:pt x="2541" y="8975"/>
                      <a:pt x="10051" y="0"/>
                      <a:pt x="10051" y="0"/>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46;p40"/>
              <p:cNvSpPr/>
              <p:nvPr/>
            </p:nvSpPr>
            <p:spPr>
              <a:xfrm flipH="1">
                <a:off x="2173837" y="2428675"/>
                <a:ext cx="1500692" cy="1078158"/>
              </a:xfrm>
              <a:custGeom>
                <a:avLst/>
                <a:gdLst/>
                <a:ahLst/>
                <a:cxnLst/>
                <a:rect l="l" t="t" r="r" b="b"/>
                <a:pathLst>
                  <a:path w="25753" h="18502" extrusionOk="0">
                    <a:moveTo>
                      <a:pt x="10508" y="1"/>
                    </a:moveTo>
                    <a:cubicBezTo>
                      <a:pt x="6343" y="1523"/>
                      <a:pt x="1773" y="6026"/>
                      <a:pt x="888" y="10459"/>
                    </a:cubicBezTo>
                    <a:cubicBezTo>
                      <a:pt x="1" y="14894"/>
                      <a:pt x="308" y="17382"/>
                      <a:pt x="1469" y="17621"/>
                    </a:cubicBezTo>
                    <a:cubicBezTo>
                      <a:pt x="1537" y="17636"/>
                      <a:pt x="1639" y="17642"/>
                      <a:pt x="1770" y="17642"/>
                    </a:cubicBezTo>
                    <a:cubicBezTo>
                      <a:pt x="3651" y="17642"/>
                      <a:pt x="11584" y="16279"/>
                      <a:pt x="14763" y="16279"/>
                    </a:cubicBezTo>
                    <a:cubicBezTo>
                      <a:pt x="15100" y="16279"/>
                      <a:pt x="15384" y="16294"/>
                      <a:pt x="15601" y="16328"/>
                    </a:cubicBezTo>
                    <a:cubicBezTo>
                      <a:pt x="17530" y="16628"/>
                      <a:pt x="21522" y="18501"/>
                      <a:pt x="23579" y="18501"/>
                    </a:cubicBezTo>
                    <a:cubicBezTo>
                      <a:pt x="24092" y="18501"/>
                      <a:pt x="24484" y="18385"/>
                      <a:pt x="24695" y="18099"/>
                    </a:cubicBezTo>
                    <a:cubicBezTo>
                      <a:pt x="25753" y="16669"/>
                      <a:pt x="23627" y="8039"/>
                      <a:pt x="21790" y="4455"/>
                    </a:cubicBezTo>
                    <a:cubicBezTo>
                      <a:pt x="19953" y="874"/>
                      <a:pt x="10508" y="1"/>
                      <a:pt x="10508" y="1"/>
                    </a:cubicBezTo>
                    <a:close/>
                  </a:path>
                </a:pathLst>
              </a:custGeom>
              <a:solidFill>
                <a:srgbClr val="FF9C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47;p40"/>
              <p:cNvSpPr/>
              <p:nvPr/>
            </p:nvSpPr>
            <p:spPr>
              <a:xfrm flipH="1">
                <a:off x="3011271" y="2793168"/>
                <a:ext cx="176099" cy="721122"/>
              </a:xfrm>
              <a:custGeom>
                <a:avLst/>
                <a:gdLst/>
                <a:ahLst/>
                <a:cxnLst/>
                <a:rect l="l" t="t" r="r" b="b"/>
                <a:pathLst>
                  <a:path w="3022" h="12375" extrusionOk="0">
                    <a:moveTo>
                      <a:pt x="1146" y="0"/>
                    </a:moveTo>
                    <a:cubicBezTo>
                      <a:pt x="932" y="0"/>
                      <a:pt x="717" y="633"/>
                      <a:pt x="823" y="1272"/>
                    </a:cubicBezTo>
                    <a:cubicBezTo>
                      <a:pt x="963" y="2102"/>
                      <a:pt x="0" y="4014"/>
                      <a:pt x="331" y="4453"/>
                    </a:cubicBezTo>
                    <a:cubicBezTo>
                      <a:pt x="796" y="5068"/>
                      <a:pt x="441" y="5529"/>
                      <a:pt x="847" y="6174"/>
                    </a:cubicBezTo>
                    <a:cubicBezTo>
                      <a:pt x="1250" y="6820"/>
                      <a:pt x="1916" y="9427"/>
                      <a:pt x="577" y="9588"/>
                    </a:cubicBezTo>
                    <a:cubicBezTo>
                      <a:pt x="577" y="9588"/>
                      <a:pt x="451" y="11875"/>
                      <a:pt x="1417" y="12309"/>
                    </a:cubicBezTo>
                    <a:cubicBezTo>
                      <a:pt x="1519" y="12354"/>
                      <a:pt x="1618" y="12375"/>
                      <a:pt x="1713" y="12375"/>
                    </a:cubicBezTo>
                    <a:cubicBezTo>
                      <a:pt x="2512" y="12375"/>
                      <a:pt x="3022" y="10926"/>
                      <a:pt x="3022" y="10926"/>
                    </a:cubicBezTo>
                    <a:cubicBezTo>
                      <a:pt x="3022" y="10926"/>
                      <a:pt x="2356" y="8243"/>
                      <a:pt x="1913" y="6711"/>
                    </a:cubicBezTo>
                    <a:cubicBezTo>
                      <a:pt x="1059" y="3764"/>
                      <a:pt x="1513" y="398"/>
                      <a:pt x="1270" y="78"/>
                    </a:cubicBezTo>
                    <a:cubicBezTo>
                      <a:pt x="1231" y="25"/>
                      <a:pt x="1188" y="0"/>
                      <a:pt x="1146" y="0"/>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48;p40"/>
              <p:cNvSpPr/>
              <p:nvPr/>
            </p:nvSpPr>
            <p:spPr>
              <a:xfrm flipH="1">
                <a:off x="3062201" y="2428675"/>
                <a:ext cx="755736" cy="1073263"/>
              </a:xfrm>
              <a:custGeom>
                <a:avLst/>
                <a:gdLst/>
                <a:ahLst/>
                <a:cxnLst/>
                <a:rect l="l" t="t" r="r" b="b"/>
                <a:pathLst>
                  <a:path w="12969" h="18418" extrusionOk="0">
                    <a:moveTo>
                      <a:pt x="12969" y="1"/>
                    </a:moveTo>
                    <a:cubicBezTo>
                      <a:pt x="12968" y="1"/>
                      <a:pt x="9118" y="1451"/>
                      <a:pt x="4561" y="5162"/>
                    </a:cubicBezTo>
                    <a:cubicBezTo>
                      <a:pt x="0" y="8869"/>
                      <a:pt x="1656" y="17007"/>
                      <a:pt x="3210" y="18256"/>
                    </a:cubicBezTo>
                    <a:cubicBezTo>
                      <a:pt x="3347" y="18367"/>
                      <a:pt x="3485" y="18418"/>
                      <a:pt x="3623" y="18418"/>
                    </a:cubicBezTo>
                    <a:cubicBezTo>
                      <a:pt x="5037" y="18418"/>
                      <a:pt x="6367" y="13057"/>
                      <a:pt x="6367" y="13057"/>
                    </a:cubicBezTo>
                    <a:lnTo>
                      <a:pt x="6367" y="13057"/>
                    </a:lnTo>
                    <a:cubicBezTo>
                      <a:pt x="6367" y="13057"/>
                      <a:pt x="6218" y="13089"/>
                      <a:pt x="6004" y="13089"/>
                    </a:cubicBezTo>
                    <a:cubicBezTo>
                      <a:pt x="5261" y="13089"/>
                      <a:pt x="3731" y="12703"/>
                      <a:pt x="4875" y="9251"/>
                    </a:cubicBezTo>
                    <a:cubicBezTo>
                      <a:pt x="6350" y="4803"/>
                      <a:pt x="12968" y="1"/>
                      <a:pt x="12969" y="1"/>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49;p40"/>
              <p:cNvSpPr/>
              <p:nvPr/>
            </p:nvSpPr>
            <p:spPr>
              <a:xfrm flipH="1">
                <a:off x="2526677" y="2483975"/>
                <a:ext cx="697522" cy="400449"/>
              </a:xfrm>
              <a:custGeom>
                <a:avLst/>
                <a:gdLst/>
                <a:ahLst/>
                <a:cxnLst/>
                <a:rect l="l" t="t" r="r" b="b"/>
                <a:pathLst>
                  <a:path w="11970" h="6872" extrusionOk="0">
                    <a:moveTo>
                      <a:pt x="1244" y="0"/>
                    </a:moveTo>
                    <a:lnTo>
                      <a:pt x="97" y="854"/>
                    </a:lnTo>
                    <a:cubicBezTo>
                      <a:pt x="1" y="1000"/>
                      <a:pt x="1371" y="3044"/>
                      <a:pt x="2557" y="3044"/>
                    </a:cubicBezTo>
                    <a:cubicBezTo>
                      <a:pt x="2638" y="3044"/>
                      <a:pt x="2718" y="3035"/>
                      <a:pt x="2797" y="3014"/>
                    </a:cubicBezTo>
                    <a:cubicBezTo>
                      <a:pt x="3013" y="2959"/>
                      <a:pt x="3156" y="2933"/>
                      <a:pt x="3246" y="2933"/>
                    </a:cubicBezTo>
                    <a:cubicBezTo>
                      <a:pt x="3670" y="2933"/>
                      <a:pt x="2934" y="3506"/>
                      <a:pt x="3196" y="4322"/>
                    </a:cubicBezTo>
                    <a:cubicBezTo>
                      <a:pt x="3402" y="4964"/>
                      <a:pt x="4201" y="5251"/>
                      <a:pt x="4945" y="5251"/>
                    </a:cubicBezTo>
                    <a:cubicBezTo>
                      <a:pt x="5348" y="5251"/>
                      <a:pt x="5735" y="5166"/>
                      <a:pt x="6002" y="5008"/>
                    </a:cubicBezTo>
                    <a:cubicBezTo>
                      <a:pt x="6105" y="4946"/>
                      <a:pt x="6194" y="4919"/>
                      <a:pt x="6274" y="4919"/>
                    </a:cubicBezTo>
                    <a:cubicBezTo>
                      <a:pt x="6778" y="4919"/>
                      <a:pt x="6921" y="6009"/>
                      <a:pt x="8111" y="6421"/>
                    </a:cubicBezTo>
                    <a:cubicBezTo>
                      <a:pt x="9362" y="6852"/>
                      <a:pt x="11514" y="6872"/>
                      <a:pt x="11907" y="6872"/>
                    </a:cubicBezTo>
                    <a:cubicBezTo>
                      <a:pt x="11948" y="6872"/>
                      <a:pt x="11969" y="6872"/>
                      <a:pt x="11969" y="6872"/>
                    </a:cubicBezTo>
                    <a:lnTo>
                      <a:pt x="1244" y="0"/>
                    </a:ln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50;p40"/>
              <p:cNvSpPr/>
              <p:nvPr/>
            </p:nvSpPr>
            <p:spPr>
              <a:xfrm flipH="1">
                <a:off x="2352035" y="2749756"/>
                <a:ext cx="95742" cy="73249"/>
              </a:xfrm>
              <a:custGeom>
                <a:avLst/>
                <a:gdLst/>
                <a:ahLst/>
                <a:cxnLst/>
                <a:rect l="l" t="t" r="r" b="b"/>
                <a:pathLst>
                  <a:path w="1643" h="1257" extrusionOk="0">
                    <a:moveTo>
                      <a:pt x="823" y="0"/>
                    </a:moveTo>
                    <a:lnTo>
                      <a:pt x="0" y="874"/>
                    </a:lnTo>
                    <a:cubicBezTo>
                      <a:pt x="0" y="874"/>
                      <a:pt x="361" y="1257"/>
                      <a:pt x="910" y="1257"/>
                    </a:cubicBezTo>
                    <a:cubicBezTo>
                      <a:pt x="1128" y="1257"/>
                      <a:pt x="1375" y="1196"/>
                      <a:pt x="1642" y="1028"/>
                    </a:cubicBezTo>
                    <a:lnTo>
                      <a:pt x="823" y="0"/>
                    </a:lnTo>
                    <a:close/>
                  </a:path>
                </a:pathLst>
              </a:custGeom>
              <a:solidFill>
                <a:srgbClr val="E5A6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51;p40"/>
              <p:cNvSpPr/>
              <p:nvPr/>
            </p:nvSpPr>
            <p:spPr>
              <a:xfrm flipH="1">
                <a:off x="2232343" y="1721074"/>
                <a:ext cx="1100010" cy="726308"/>
              </a:xfrm>
              <a:custGeom>
                <a:avLst/>
                <a:gdLst/>
                <a:ahLst/>
                <a:cxnLst/>
                <a:rect l="l" t="t" r="r" b="b"/>
                <a:pathLst>
                  <a:path w="18877" h="12464" extrusionOk="0">
                    <a:moveTo>
                      <a:pt x="10211" y="0"/>
                    </a:moveTo>
                    <a:cubicBezTo>
                      <a:pt x="5546" y="0"/>
                      <a:pt x="327" y="2374"/>
                      <a:pt x="1792" y="7743"/>
                    </a:cubicBezTo>
                    <a:cubicBezTo>
                      <a:pt x="1792" y="7743"/>
                      <a:pt x="0" y="8289"/>
                      <a:pt x="325" y="10269"/>
                    </a:cubicBezTo>
                    <a:cubicBezTo>
                      <a:pt x="617" y="12054"/>
                      <a:pt x="1942" y="12464"/>
                      <a:pt x="3049" y="12464"/>
                    </a:cubicBezTo>
                    <a:cubicBezTo>
                      <a:pt x="3168" y="12464"/>
                      <a:pt x="3285" y="12459"/>
                      <a:pt x="3397" y="12451"/>
                    </a:cubicBezTo>
                    <a:cubicBezTo>
                      <a:pt x="4557" y="12365"/>
                      <a:pt x="16669" y="10283"/>
                      <a:pt x="17027" y="8306"/>
                    </a:cubicBezTo>
                    <a:cubicBezTo>
                      <a:pt x="17027" y="8306"/>
                      <a:pt x="18877" y="2694"/>
                      <a:pt x="14416" y="766"/>
                    </a:cubicBezTo>
                    <a:cubicBezTo>
                      <a:pt x="13254" y="263"/>
                      <a:pt x="11763" y="0"/>
                      <a:pt x="10211" y="0"/>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52;p40"/>
              <p:cNvSpPr/>
              <p:nvPr/>
            </p:nvSpPr>
            <p:spPr>
              <a:xfrm flipH="1">
                <a:off x="2743249" y="1720778"/>
                <a:ext cx="619262" cy="453302"/>
              </a:xfrm>
              <a:custGeom>
                <a:avLst/>
                <a:gdLst/>
                <a:ahLst/>
                <a:cxnLst/>
                <a:rect l="l" t="t" r="r" b="b"/>
                <a:pathLst>
                  <a:path w="10627" h="7779" extrusionOk="0">
                    <a:moveTo>
                      <a:pt x="9021" y="0"/>
                    </a:moveTo>
                    <a:cubicBezTo>
                      <a:pt x="7740" y="0"/>
                      <a:pt x="5817" y="236"/>
                      <a:pt x="3724" y="1313"/>
                    </a:cubicBezTo>
                    <a:cubicBezTo>
                      <a:pt x="1" y="3231"/>
                      <a:pt x="2008" y="7778"/>
                      <a:pt x="2008" y="7778"/>
                    </a:cubicBezTo>
                    <a:lnTo>
                      <a:pt x="3817" y="7601"/>
                    </a:lnTo>
                    <a:cubicBezTo>
                      <a:pt x="3287" y="289"/>
                      <a:pt x="10626" y="143"/>
                      <a:pt x="10626" y="143"/>
                    </a:cubicBezTo>
                    <a:cubicBezTo>
                      <a:pt x="10626" y="143"/>
                      <a:pt x="10018" y="0"/>
                      <a:pt x="9021" y="0"/>
                    </a:cubicBezTo>
                    <a:close/>
                  </a:path>
                </a:pathLst>
              </a:custGeom>
              <a:solidFill>
                <a:srgbClr val="A57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53;p40"/>
              <p:cNvSpPr/>
              <p:nvPr/>
            </p:nvSpPr>
            <p:spPr>
              <a:xfrm flipH="1">
                <a:off x="2246853" y="2157592"/>
                <a:ext cx="918025" cy="726775"/>
              </a:xfrm>
              <a:custGeom>
                <a:avLst/>
                <a:gdLst/>
                <a:ahLst/>
                <a:cxnLst/>
                <a:rect l="l" t="t" r="r" b="b"/>
                <a:pathLst>
                  <a:path w="15754" h="12472" extrusionOk="0">
                    <a:moveTo>
                      <a:pt x="2625" y="1"/>
                    </a:moveTo>
                    <a:cubicBezTo>
                      <a:pt x="2328" y="1"/>
                      <a:pt x="1543" y="359"/>
                      <a:pt x="1632" y="597"/>
                    </a:cubicBezTo>
                    <a:cubicBezTo>
                      <a:pt x="1735" y="870"/>
                      <a:pt x="2431" y="2242"/>
                      <a:pt x="2329" y="3495"/>
                    </a:cubicBezTo>
                    <a:cubicBezTo>
                      <a:pt x="2165" y="5543"/>
                      <a:pt x="0" y="4403"/>
                      <a:pt x="205" y="6635"/>
                    </a:cubicBezTo>
                    <a:cubicBezTo>
                      <a:pt x="320" y="7908"/>
                      <a:pt x="1169" y="8146"/>
                      <a:pt x="1913" y="8146"/>
                    </a:cubicBezTo>
                    <a:cubicBezTo>
                      <a:pt x="2136" y="8146"/>
                      <a:pt x="2349" y="8125"/>
                      <a:pt x="2530" y="8103"/>
                    </a:cubicBezTo>
                    <a:cubicBezTo>
                      <a:pt x="2710" y="8081"/>
                      <a:pt x="2859" y="8061"/>
                      <a:pt x="2955" y="8061"/>
                    </a:cubicBezTo>
                    <a:cubicBezTo>
                      <a:pt x="3008" y="8061"/>
                      <a:pt x="3045" y="8067"/>
                      <a:pt x="3063" y="8083"/>
                    </a:cubicBezTo>
                    <a:cubicBezTo>
                      <a:pt x="3250" y="8253"/>
                      <a:pt x="2039" y="9039"/>
                      <a:pt x="3113" y="10131"/>
                    </a:cubicBezTo>
                    <a:cubicBezTo>
                      <a:pt x="3524" y="10548"/>
                      <a:pt x="3981" y="10676"/>
                      <a:pt x="4411" y="10676"/>
                    </a:cubicBezTo>
                    <a:cubicBezTo>
                      <a:pt x="4753" y="10676"/>
                      <a:pt x="5079" y="10595"/>
                      <a:pt x="5352" y="10514"/>
                    </a:cubicBezTo>
                    <a:cubicBezTo>
                      <a:pt x="5625" y="10432"/>
                      <a:pt x="5847" y="10353"/>
                      <a:pt x="5983" y="10353"/>
                    </a:cubicBezTo>
                    <a:cubicBezTo>
                      <a:pt x="5988" y="10353"/>
                      <a:pt x="5993" y="10353"/>
                      <a:pt x="5998" y="10353"/>
                    </a:cubicBezTo>
                    <a:cubicBezTo>
                      <a:pt x="6413" y="10370"/>
                      <a:pt x="7494" y="12471"/>
                      <a:pt x="10177" y="12471"/>
                    </a:cubicBezTo>
                    <a:cubicBezTo>
                      <a:pt x="10255" y="12471"/>
                      <a:pt x="10335" y="12470"/>
                      <a:pt x="10416" y="12466"/>
                    </a:cubicBezTo>
                    <a:cubicBezTo>
                      <a:pt x="12587" y="12370"/>
                      <a:pt x="12378" y="11117"/>
                      <a:pt x="12771" y="10947"/>
                    </a:cubicBezTo>
                    <a:cubicBezTo>
                      <a:pt x="12801" y="10934"/>
                      <a:pt x="12837" y="10928"/>
                      <a:pt x="12879" y="10928"/>
                    </a:cubicBezTo>
                    <a:cubicBezTo>
                      <a:pt x="13023" y="10928"/>
                      <a:pt x="13230" y="10998"/>
                      <a:pt x="13463" y="11070"/>
                    </a:cubicBezTo>
                    <a:cubicBezTo>
                      <a:pt x="13697" y="11140"/>
                      <a:pt x="13958" y="11210"/>
                      <a:pt x="14212" y="11210"/>
                    </a:cubicBezTo>
                    <a:cubicBezTo>
                      <a:pt x="14567" y="11210"/>
                      <a:pt x="14908" y="11073"/>
                      <a:pt x="15143" y="10605"/>
                    </a:cubicBezTo>
                    <a:cubicBezTo>
                      <a:pt x="15754" y="9380"/>
                      <a:pt x="14539" y="9107"/>
                      <a:pt x="14532" y="8783"/>
                    </a:cubicBezTo>
                    <a:cubicBezTo>
                      <a:pt x="14528" y="8458"/>
                      <a:pt x="15716" y="1208"/>
                      <a:pt x="14153" y="815"/>
                    </a:cubicBezTo>
                    <a:cubicBezTo>
                      <a:pt x="13711" y="704"/>
                      <a:pt x="13348" y="666"/>
                      <a:pt x="13020" y="666"/>
                    </a:cubicBezTo>
                    <a:cubicBezTo>
                      <a:pt x="12321" y="666"/>
                      <a:pt x="11788" y="839"/>
                      <a:pt x="11010" y="839"/>
                    </a:cubicBezTo>
                    <a:cubicBezTo>
                      <a:pt x="9866" y="839"/>
                      <a:pt x="6247" y="1833"/>
                      <a:pt x="4578" y="1870"/>
                    </a:cubicBezTo>
                    <a:cubicBezTo>
                      <a:pt x="4559" y="1871"/>
                      <a:pt x="4539" y="1871"/>
                      <a:pt x="4520" y="1871"/>
                    </a:cubicBezTo>
                    <a:cubicBezTo>
                      <a:pt x="2911" y="1871"/>
                      <a:pt x="3028" y="331"/>
                      <a:pt x="2721" y="27"/>
                    </a:cubicBezTo>
                    <a:cubicBezTo>
                      <a:pt x="2703" y="9"/>
                      <a:pt x="2669" y="1"/>
                      <a:pt x="26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54;p40"/>
              <p:cNvSpPr/>
              <p:nvPr/>
            </p:nvSpPr>
            <p:spPr>
              <a:xfrm flipH="1">
                <a:off x="3070768" y="2294007"/>
                <a:ext cx="133910" cy="97140"/>
              </a:xfrm>
              <a:custGeom>
                <a:avLst/>
                <a:gdLst/>
                <a:ahLst/>
                <a:cxnLst/>
                <a:rect l="l" t="t" r="r" b="b"/>
                <a:pathLst>
                  <a:path w="2298" h="1667" extrusionOk="0">
                    <a:moveTo>
                      <a:pt x="946" y="0"/>
                    </a:moveTo>
                    <a:cubicBezTo>
                      <a:pt x="817" y="0"/>
                      <a:pt x="690" y="21"/>
                      <a:pt x="578" y="62"/>
                    </a:cubicBezTo>
                    <a:cubicBezTo>
                      <a:pt x="407" y="127"/>
                      <a:pt x="260" y="239"/>
                      <a:pt x="161" y="399"/>
                    </a:cubicBezTo>
                    <a:cubicBezTo>
                      <a:pt x="59" y="560"/>
                      <a:pt x="1" y="771"/>
                      <a:pt x="1" y="1031"/>
                    </a:cubicBezTo>
                    <a:lnTo>
                      <a:pt x="69" y="1031"/>
                    </a:lnTo>
                    <a:cubicBezTo>
                      <a:pt x="69" y="864"/>
                      <a:pt x="93" y="721"/>
                      <a:pt x="137" y="601"/>
                    </a:cubicBezTo>
                    <a:cubicBezTo>
                      <a:pt x="202" y="420"/>
                      <a:pt x="315" y="287"/>
                      <a:pt x="451" y="198"/>
                    </a:cubicBezTo>
                    <a:cubicBezTo>
                      <a:pt x="591" y="113"/>
                      <a:pt x="762" y="68"/>
                      <a:pt x="946" y="68"/>
                    </a:cubicBezTo>
                    <a:cubicBezTo>
                      <a:pt x="1144" y="68"/>
                      <a:pt x="1359" y="116"/>
                      <a:pt x="1570" y="215"/>
                    </a:cubicBezTo>
                    <a:cubicBezTo>
                      <a:pt x="1761" y="303"/>
                      <a:pt x="1946" y="428"/>
                      <a:pt x="2119" y="588"/>
                    </a:cubicBezTo>
                    <a:lnTo>
                      <a:pt x="2119" y="588"/>
                    </a:lnTo>
                    <a:cubicBezTo>
                      <a:pt x="2096" y="588"/>
                      <a:pt x="2070" y="587"/>
                      <a:pt x="2042" y="587"/>
                    </a:cubicBezTo>
                    <a:cubicBezTo>
                      <a:pt x="1960" y="587"/>
                      <a:pt x="1854" y="594"/>
                      <a:pt x="1745" y="608"/>
                    </a:cubicBezTo>
                    <a:cubicBezTo>
                      <a:pt x="1581" y="628"/>
                      <a:pt x="1403" y="669"/>
                      <a:pt x="1260" y="758"/>
                    </a:cubicBezTo>
                    <a:cubicBezTo>
                      <a:pt x="1192" y="803"/>
                      <a:pt x="1131" y="861"/>
                      <a:pt x="1086" y="932"/>
                    </a:cubicBezTo>
                    <a:cubicBezTo>
                      <a:pt x="1042" y="1004"/>
                      <a:pt x="1017" y="1089"/>
                      <a:pt x="1017" y="1188"/>
                    </a:cubicBezTo>
                    <a:lnTo>
                      <a:pt x="1017" y="1215"/>
                    </a:lnTo>
                    <a:cubicBezTo>
                      <a:pt x="1022" y="1304"/>
                      <a:pt x="1038" y="1376"/>
                      <a:pt x="1063" y="1434"/>
                    </a:cubicBezTo>
                    <a:cubicBezTo>
                      <a:pt x="1083" y="1478"/>
                      <a:pt x="1107" y="1516"/>
                      <a:pt x="1134" y="1546"/>
                    </a:cubicBezTo>
                    <a:cubicBezTo>
                      <a:pt x="1178" y="1591"/>
                      <a:pt x="1230" y="1622"/>
                      <a:pt x="1284" y="1642"/>
                    </a:cubicBezTo>
                    <a:cubicBezTo>
                      <a:pt x="1339" y="1659"/>
                      <a:pt x="1400" y="1666"/>
                      <a:pt x="1458" y="1666"/>
                    </a:cubicBezTo>
                    <a:cubicBezTo>
                      <a:pt x="1564" y="1666"/>
                      <a:pt x="1670" y="1642"/>
                      <a:pt x="1752" y="1619"/>
                    </a:cubicBezTo>
                    <a:cubicBezTo>
                      <a:pt x="1830" y="1595"/>
                      <a:pt x="1882" y="1570"/>
                      <a:pt x="1885" y="1570"/>
                    </a:cubicBezTo>
                    <a:lnTo>
                      <a:pt x="1854" y="1509"/>
                    </a:lnTo>
                    <a:cubicBezTo>
                      <a:pt x="1851" y="1509"/>
                      <a:pt x="1796" y="1533"/>
                      <a:pt x="1725" y="1557"/>
                    </a:cubicBezTo>
                    <a:cubicBezTo>
                      <a:pt x="1649" y="1578"/>
                      <a:pt x="1550" y="1598"/>
                      <a:pt x="1458" y="1598"/>
                    </a:cubicBezTo>
                    <a:cubicBezTo>
                      <a:pt x="1411" y="1598"/>
                      <a:pt x="1366" y="1595"/>
                      <a:pt x="1321" y="1581"/>
                    </a:cubicBezTo>
                    <a:cubicBezTo>
                      <a:pt x="1291" y="1574"/>
                      <a:pt x="1260" y="1560"/>
                      <a:pt x="1233" y="1543"/>
                    </a:cubicBezTo>
                    <a:cubicBezTo>
                      <a:pt x="1195" y="1516"/>
                      <a:pt x="1161" y="1478"/>
                      <a:pt x="1134" y="1427"/>
                    </a:cubicBezTo>
                    <a:cubicBezTo>
                      <a:pt x="1107" y="1373"/>
                      <a:pt x="1090" y="1304"/>
                      <a:pt x="1086" y="1215"/>
                    </a:cubicBezTo>
                    <a:lnTo>
                      <a:pt x="1086" y="1188"/>
                    </a:lnTo>
                    <a:cubicBezTo>
                      <a:pt x="1086" y="1130"/>
                      <a:pt x="1096" y="1079"/>
                      <a:pt x="1113" y="1031"/>
                    </a:cubicBezTo>
                    <a:cubicBezTo>
                      <a:pt x="1144" y="952"/>
                      <a:pt x="1195" y="888"/>
                      <a:pt x="1267" y="837"/>
                    </a:cubicBezTo>
                    <a:cubicBezTo>
                      <a:pt x="1373" y="762"/>
                      <a:pt x="1513" y="717"/>
                      <a:pt x="1652" y="689"/>
                    </a:cubicBezTo>
                    <a:cubicBezTo>
                      <a:pt x="1796" y="662"/>
                      <a:pt x="1936" y="656"/>
                      <a:pt x="2042" y="656"/>
                    </a:cubicBezTo>
                    <a:cubicBezTo>
                      <a:pt x="2090" y="656"/>
                      <a:pt x="2131" y="659"/>
                      <a:pt x="2161" y="659"/>
                    </a:cubicBezTo>
                    <a:cubicBezTo>
                      <a:pt x="2175" y="662"/>
                      <a:pt x="2185" y="662"/>
                      <a:pt x="2196" y="662"/>
                    </a:cubicBezTo>
                    <a:lnTo>
                      <a:pt x="2205" y="662"/>
                    </a:lnTo>
                    <a:lnTo>
                      <a:pt x="2298" y="673"/>
                    </a:lnTo>
                    <a:lnTo>
                      <a:pt x="2233" y="604"/>
                    </a:lnTo>
                    <a:cubicBezTo>
                      <a:pt x="2038" y="407"/>
                      <a:pt x="1820" y="256"/>
                      <a:pt x="1602" y="154"/>
                    </a:cubicBezTo>
                    <a:cubicBezTo>
                      <a:pt x="1380" y="51"/>
                      <a:pt x="1154" y="0"/>
                      <a:pt x="946" y="0"/>
                    </a:cubicBezTo>
                    <a:close/>
                  </a:path>
                </a:pathLst>
              </a:custGeom>
              <a:solidFill>
                <a:srgbClr val="A57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55;p40"/>
              <p:cNvSpPr/>
              <p:nvPr/>
            </p:nvSpPr>
            <p:spPr>
              <a:xfrm flipH="1">
                <a:off x="2334903" y="1953464"/>
                <a:ext cx="133269" cy="71267"/>
              </a:xfrm>
              <a:custGeom>
                <a:avLst/>
                <a:gdLst/>
                <a:ahLst/>
                <a:cxnLst/>
                <a:rect l="l" t="t" r="r" b="b"/>
                <a:pathLst>
                  <a:path w="2287" h="1223" extrusionOk="0">
                    <a:moveTo>
                      <a:pt x="776" y="0"/>
                    </a:moveTo>
                    <a:cubicBezTo>
                      <a:pt x="526" y="0"/>
                      <a:pt x="310" y="70"/>
                      <a:pt x="200" y="236"/>
                    </a:cubicBezTo>
                    <a:cubicBezTo>
                      <a:pt x="1" y="534"/>
                      <a:pt x="1114" y="1223"/>
                      <a:pt x="1747" y="1223"/>
                    </a:cubicBezTo>
                    <a:cubicBezTo>
                      <a:pt x="1947" y="1223"/>
                      <a:pt x="2099" y="1154"/>
                      <a:pt x="2146" y="983"/>
                    </a:cubicBezTo>
                    <a:cubicBezTo>
                      <a:pt x="2286" y="467"/>
                      <a:pt x="1419" y="0"/>
                      <a:pt x="776" y="0"/>
                    </a:cubicBezTo>
                    <a:close/>
                  </a:path>
                </a:pathLst>
              </a:custGeom>
              <a:solidFill>
                <a:srgbClr val="03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56;p40"/>
              <p:cNvSpPr/>
              <p:nvPr/>
            </p:nvSpPr>
            <p:spPr>
              <a:xfrm flipH="1">
                <a:off x="2669445" y="1936332"/>
                <a:ext cx="206052" cy="82397"/>
              </a:xfrm>
              <a:custGeom>
                <a:avLst/>
                <a:gdLst/>
                <a:ahLst/>
                <a:cxnLst/>
                <a:rect l="l" t="t" r="r" b="b"/>
                <a:pathLst>
                  <a:path w="3536" h="1414" extrusionOk="0">
                    <a:moveTo>
                      <a:pt x="2647" y="1"/>
                    </a:moveTo>
                    <a:cubicBezTo>
                      <a:pt x="1698" y="1"/>
                      <a:pt x="1" y="660"/>
                      <a:pt x="373" y="1356"/>
                    </a:cubicBezTo>
                    <a:cubicBezTo>
                      <a:pt x="395" y="1396"/>
                      <a:pt x="468" y="1414"/>
                      <a:pt x="578" y="1414"/>
                    </a:cubicBezTo>
                    <a:cubicBezTo>
                      <a:pt x="1288" y="1414"/>
                      <a:pt x="3535" y="651"/>
                      <a:pt x="3210" y="175"/>
                    </a:cubicBezTo>
                    <a:cubicBezTo>
                      <a:pt x="3126" y="54"/>
                      <a:pt x="2917" y="1"/>
                      <a:pt x="2647" y="1"/>
                    </a:cubicBezTo>
                    <a:close/>
                  </a:path>
                </a:pathLst>
              </a:custGeom>
              <a:solidFill>
                <a:srgbClr val="03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57;p40"/>
              <p:cNvSpPr/>
              <p:nvPr/>
            </p:nvSpPr>
            <p:spPr>
              <a:xfrm flipH="1">
                <a:off x="2390844" y="2104972"/>
                <a:ext cx="50173" cy="25407"/>
              </a:xfrm>
              <a:custGeom>
                <a:avLst/>
                <a:gdLst/>
                <a:ahLst/>
                <a:cxnLst/>
                <a:rect l="l" t="t" r="r" b="b"/>
                <a:pathLst>
                  <a:path w="861" h="436" extrusionOk="0">
                    <a:moveTo>
                      <a:pt x="1" y="1"/>
                    </a:moveTo>
                    <a:cubicBezTo>
                      <a:pt x="1" y="240"/>
                      <a:pt x="192" y="435"/>
                      <a:pt x="431" y="435"/>
                    </a:cubicBezTo>
                    <a:cubicBezTo>
                      <a:pt x="669" y="435"/>
                      <a:pt x="861" y="240"/>
                      <a:pt x="8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58;p40"/>
              <p:cNvSpPr/>
              <p:nvPr/>
            </p:nvSpPr>
            <p:spPr>
              <a:xfrm flipH="1">
                <a:off x="2717054" y="2104972"/>
                <a:ext cx="68878" cy="34672"/>
              </a:xfrm>
              <a:custGeom>
                <a:avLst/>
                <a:gdLst/>
                <a:ahLst/>
                <a:cxnLst/>
                <a:rect l="l" t="t" r="r" b="b"/>
                <a:pathLst>
                  <a:path w="1182" h="595" extrusionOk="0">
                    <a:moveTo>
                      <a:pt x="1" y="1"/>
                    </a:moveTo>
                    <a:cubicBezTo>
                      <a:pt x="1" y="329"/>
                      <a:pt x="263" y="595"/>
                      <a:pt x="590" y="595"/>
                    </a:cubicBezTo>
                    <a:cubicBezTo>
                      <a:pt x="915" y="595"/>
                      <a:pt x="1181" y="329"/>
                      <a:pt x="11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59;p40"/>
              <p:cNvSpPr/>
              <p:nvPr/>
            </p:nvSpPr>
            <p:spPr>
              <a:xfrm flipH="1">
                <a:off x="2600101" y="2254499"/>
                <a:ext cx="91546" cy="41548"/>
              </a:xfrm>
              <a:custGeom>
                <a:avLst/>
                <a:gdLst/>
                <a:ahLst/>
                <a:cxnLst/>
                <a:rect l="l" t="t" r="r" b="b"/>
                <a:pathLst>
                  <a:path w="1571" h="713" extrusionOk="0">
                    <a:moveTo>
                      <a:pt x="7" y="0"/>
                    </a:moveTo>
                    <a:cubicBezTo>
                      <a:pt x="6" y="0"/>
                      <a:pt x="4" y="1"/>
                      <a:pt x="4" y="3"/>
                    </a:cubicBezTo>
                    <a:cubicBezTo>
                      <a:pt x="1" y="6"/>
                      <a:pt x="1" y="9"/>
                      <a:pt x="4" y="12"/>
                    </a:cubicBezTo>
                    <a:cubicBezTo>
                      <a:pt x="4" y="12"/>
                      <a:pt x="7" y="16"/>
                      <a:pt x="14" y="23"/>
                    </a:cubicBezTo>
                    <a:cubicBezTo>
                      <a:pt x="89" y="118"/>
                      <a:pt x="513" y="712"/>
                      <a:pt x="1195" y="712"/>
                    </a:cubicBezTo>
                    <a:cubicBezTo>
                      <a:pt x="1311" y="712"/>
                      <a:pt x="1434" y="696"/>
                      <a:pt x="1567" y="658"/>
                    </a:cubicBezTo>
                    <a:cubicBezTo>
                      <a:pt x="1570" y="655"/>
                      <a:pt x="1570" y="651"/>
                      <a:pt x="1570" y="647"/>
                    </a:cubicBezTo>
                    <a:cubicBezTo>
                      <a:pt x="1570" y="644"/>
                      <a:pt x="1567" y="644"/>
                      <a:pt x="1564" y="644"/>
                    </a:cubicBezTo>
                    <a:cubicBezTo>
                      <a:pt x="1434" y="685"/>
                      <a:pt x="1311" y="702"/>
                      <a:pt x="1195" y="702"/>
                    </a:cubicBezTo>
                    <a:cubicBezTo>
                      <a:pt x="836" y="702"/>
                      <a:pt x="546" y="532"/>
                      <a:pt x="345" y="361"/>
                    </a:cubicBezTo>
                    <a:cubicBezTo>
                      <a:pt x="242" y="275"/>
                      <a:pt x="164" y="190"/>
                      <a:pt x="110" y="122"/>
                    </a:cubicBezTo>
                    <a:cubicBezTo>
                      <a:pt x="83" y="91"/>
                      <a:pt x="58" y="61"/>
                      <a:pt x="42" y="40"/>
                    </a:cubicBezTo>
                    <a:cubicBezTo>
                      <a:pt x="34" y="30"/>
                      <a:pt x="28" y="23"/>
                      <a:pt x="24" y="16"/>
                    </a:cubicBezTo>
                    <a:cubicBezTo>
                      <a:pt x="17" y="9"/>
                      <a:pt x="14" y="6"/>
                      <a:pt x="10" y="3"/>
                    </a:cubicBezTo>
                    <a:cubicBezTo>
                      <a:pt x="10" y="1"/>
                      <a:pt x="9" y="0"/>
                      <a:pt x="7" y="0"/>
                    </a:cubicBezTo>
                    <a:close/>
                  </a:path>
                </a:pathLst>
              </a:custGeom>
              <a:solidFill>
                <a:srgbClr val="B26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60;p40"/>
              <p:cNvSpPr/>
              <p:nvPr/>
            </p:nvSpPr>
            <p:spPr>
              <a:xfrm flipH="1">
                <a:off x="2383094" y="2104797"/>
                <a:ext cx="106056" cy="699"/>
              </a:xfrm>
              <a:custGeom>
                <a:avLst/>
                <a:gdLst/>
                <a:ahLst/>
                <a:cxnLst/>
                <a:rect l="l" t="t" r="r" b="b"/>
                <a:pathLst>
                  <a:path w="1820" h="12" extrusionOk="0">
                    <a:moveTo>
                      <a:pt x="0" y="1"/>
                    </a:moveTo>
                    <a:lnTo>
                      <a:pt x="0" y="11"/>
                    </a:lnTo>
                    <a:lnTo>
                      <a:pt x="1820" y="11"/>
                    </a:lnTo>
                    <a:lnTo>
                      <a:pt x="1820" y="1"/>
                    </a:ln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61;p40"/>
              <p:cNvSpPr/>
              <p:nvPr/>
            </p:nvSpPr>
            <p:spPr>
              <a:xfrm flipH="1">
                <a:off x="2706331" y="2104622"/>
                <a:ext cx="145856" cy="1049"/>
              </a:xfrm>
              <a:custGeom>
                <a:avLst/>
                <a:gdLst/>
                <a:ahLst/>
                <a:cxnLst/>
                <a:rect l="l" t="t" r="r" b="b"/>
                <a:pathLst>
                  <a:path w="2503" h="18" extrusionOk="0">
                    <a:moveTo>
                      <a:pt x="0" y="0"/>
                    </a:moveTo>
                    <a:lnTo>
                      <a:pt x="0" y="18"/>
                    </a:lnTo>
                    <a:lnTo>
                      <a:pt x="2502" y="18"/>
                    </a:lnTo>
                    <a:lnTo>
                      <a:pt x="2502" y="0"/>
                    </a:lnTo>
                    <a:close/>
                  </a:path>
                </a:pathLst>
              </a:custGeom>
              <a:solidFill>
                <a:srgbClr val="DD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62;p40"/>
              <p:cNvSpPr/>
              <p:nvPr/>
            </p:nvSpPr>
            <p:spPr>
              <a:xfrm flipH="1">
                <a:off x="2265325" y="2010163"/>
                <a:ext cx="74822" cy="223592"/>
              </a:xfrm>
              <a:custGeom>
                <a:avLst/>
                <a:gdLst/>
                <a:ahLst/>
                <a:cxnLst/>
                <a:rect l="l" t="t" r="r" b="b"/>
                <a:pathLst>
                  <a:path w="1284" h="3837" extrusionOk="0">
                    <a:moveTo>
                      <a:pt x="584" y="2294"/>
                    </a:moveTo>
                    <a:cubicBezTo>
                      <a:pt x="608" y="2294"/>
                      <a:pt x="608" y="2332"/>
                      <a:pt x="584" y="2332"/>
                    </a:cubicBezTo>
                    <a:cubicBezTo>
                      <a:pt x="556" y="2332"/>
                      <a:pt x="556" y="2294"/>
                      <a:pt x="584" y="2294"/>
                    </a:cubicBezTo>
                    <a:close/>
                    <a:moveTo>
                      <a:pt x="345" y="0"/>
                    </a:moveTo>
                    <a:lnTo>
                      <a:pt x="345" y="0"/>
                    </a:lnTo>
                    <a:cubicBezTo>
                      <a:pt x="362" y="194"/>
                      <a:pt x="372" y="386"/>
                      <a:pt x="379" y="574"/>
                    </a:cubicBezTo>
                    <a:cubicBezTo>
                      <a:pt x="433" y="659"/>
                      <a:pt x="471" y="751"/>
                      <a:pt x="498" y="850"/>
                    </a:cubicBezTo>
                    <a:cubicBezTo>
                      <a:pt x="577" y="1123"/>
                      <a:pt x="577" y="1413"/>
                      <a:pt x="560" y="1697"/>
                    </a:cubicBezTo>
                    <a:cubicBezTo>
                      <a:pt x="560" y="1707"/>
                      <a:pt x="550" y="1714"/>
                      <a:pt x="543" y="1714"/>
                    </a:cubicBezTo>
                    <a:cubicBezTo>
                      <a:pt x="533" y="1714"/>
                      <a:pt x="523" y="1707"/>
                      <a:pt x="523" y="1697"/>
                    </a:cubicBezTo>
                    <a:cubicBezTo>
                      <a:pt x="539" y="1427"/>
                      <a:pt x="539" y="1154"/>
                      <a:pt x="471" y="895"/>
                    </a:cubicBezTo>
                    <a:cubicBezTo>
                      <a:pt x="451" y="809"/>
                      <a:pt x="420" y="724"/>
                      <a:pt x="379" y="649"/>
                    </a:cubicBezTo>
                    <a:lnTo>
                      <a:pt x="379" y="649"/>
                    </a:lnTo>
                    <a:cubicBezTo>
                      <a:pt x="396" y="2137"/>
                      <a:pt x="0" y="3345"/>
                      <a:pt x="0" y="3345"/>
                    </a:cubicBezTo>
                    <a:cubicBezTo>
                      <a:pt x="208" y="3397"/>
                      <a:pt x="369" y="3570"/>
                      <a:pt x="488" y="3837"/>
                    </a:cubicBezTo>
                    <a:cubicBezTo>
                      <a:pt x="580" y="3762"/>
                      <a:pt x="659" y="3676"/>
                      <a:pt x="731" y="3588"/>
                    </a:cubicBezTo>
                    <a:cubicBezTo>
                      <a:pt x="1171" y="2932"/>
                      <a:pt x="1191" y="2055"/>
                      <a:pt x="1191" y="1905"/>
                    </a:cubicBezTo>
                    <a:cubicBezTo>
                      <a:pt x="1191" y="1676"/>
                      <a:pt x="1205" y="1431"/>
                      <a:pt x="1222" y="1195"/>
                    </a:cubicBezTo>
                    <a:cubicBezTo>
                      <a:pt x="1249" y="741"/>
                      <a:pt x="1284" y="174"/>
                      <a:pt x="1154" y="17"/>
                    </a:cubicBezTo>
                    <a:lnTo>
                      <a:pt x="1137" y="17"/>
                    </a:lnTo>
                    <a:cubicBezTo>
                      <a:pt x="990" y="17"/>
                      <a:pt x="703" y="10"/>
                      <a:pt x="345" y="0"/>
                    </a:cubicBezTo>
                    <a:close/>
                  </a:path>
                </a:pathLst>
              </a:custGeom>
              <a:solidFill>
                <a:srgbClr val="D1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63;p40"/>
              <p:cNvSpPr/>
              <p:nvPr/>
            </p:nvSpPr>
            <p:spPr>
              <a:xfrm flipH="1">
                <a:off x="2317071" y="2006725"/>
                <a:ext cx="186006" cy="198418"/>
              </a:xfrm>
              <a:custGeom>
                <a:avLst/>
                <a:gdLst/>
                <a:ahLst/>
                <a:cxnLst/>
                <a:rect l="l" t="t" r="r" b="b"/>
                <a:pathLst>
                  <a:path w="3192" h="3405" extrusionOk="0">
                    <a:moveTo>
                      <a:pt x="2059" y="1684"/>
                    </a:moveTo>
                    <a:lnTo>
                      <a:pt x="2059" y="1694"/>
                    </a:lnTo>
                    <a:lnTo>
                      <a:pt x="1926" y="1694"/>
                    </a:lnTo>
                    <a:cubicBezTo>
                      <a:pt x="1922" y="1929"/>
                      <a:pt x="1731" y="2121"/>
                      <a:pt x="1496" y="2121"/>
                    </a:cubicBezTo>
                    <a:cubicBezTo>
                      <a:pt x="1260" y="2121"/>
                      <a:pt x="1069" y="1929"/>
                      <a:pt x="1066" y="1694"/>
                    </a:cubicBezTo>
                    <a:lnTo>
                      <a:pt x="239" y="1694"/>
                    </a:lnTo>
                    <a:lnTo>
                      <a:pt x="239" y="1684"/>
                    </a:lnTo>
                    <a:close/>
                    <a:moveTo>
                      <a:pt x="185" y="1"/>
                    </a:moveTo>
                    <a:cubicBezTo>
                      <a:pt x="92" y="141"/>
                      <a:pt x="1" y="885"/>
                      <a:pt x="110" y="2418"/>
                    </a:cubicBezTo>
                    <a:cubicBezTo>
                      <a:pt x="137" y="2804"/>
                      <a:pt x="215" y="3125"/>
                      <a:pt x="349" y="3387"/>
                    </a:cubicBezTo>
                    <a:cubicBezTo>
                      <a:pt x="795" y="3336"/>
                      <a:pt x="1192" y="3258"/>
                      <a:pt x="1666" y="3258"/>
                    </a:cubicBezTo>
                    <a:cubicBezTo>
                      <a:pt x="1991" y="3258"/>
                      <a:pt x="2356" y="3295"/>
                      <a:pt x="2796" y="3404"/>
                    </a:cubicBezTo>
                    <a:cubicBezTo>
                      <a:pt x="2796" y="3404"/>
                      <a:pt x="3192" y="2196"/>
                      <a:pt x="3175" y="708"/>
                    </a:cubicBezTo>
                    <a:cubicBezTo>
                      <a:pt x="3124" y="612"/>
                      <a:pt x="3056" y="530"/>
                      <a:pt x="2963" y="469"/>
                    </a:cubicBezTo>
                    <a:cubicBezTo>
                      <a:pt x="2946" y="458"/>
                      <a:pt x="2957" y="434"/>
                      <a:pt x="2974" y="434"/>
                    </a:cubicBezTo>
                    <a:cubicBezTo>
                      <a:pt x="2977" y="434"/>
                      <a:pt x="2980" y="434"/>
                      <a:pt x="2984" y="438"/>
                    </a:cubicBezTo>
                    <a:cubicBezTo>
                      <a:pt x="3062" y="489"/>
                      <a:pt x="3124" y="554"/>
                      <a:pt x="3175" y="633"/>
                    </a:cubicBezTo>
                    <a:cubicBezTo>
                      <a:pt x="3168" y="445"/>
                      <a:pt x="3158" y="253"/>
                      <a:pt x="3141" y="59"/>
                    </a:cubicBezTo>
                    <a:cubicBezTo>
                      <a:pt x="3018" y="59"/>
                      <a:pt x="2885" y="56"/>
                      <a:pt x="2749" y="53"/>
                    </a:cubicBezTo>
                    <a:cubicBezTo>
                      <a:pt x="2745" y="56"/>
                      <a:pt x="2745" y="62"/>
                      <a:pt x="2745" y="69"/>
                    </a:cubicBezTo>
                    <a:cubicBezTo>
                      <a:pt x="2697" y="240"/>
                      <a:pt x="2544" y="308"/>
                      <a:pt x="2345" y="308"/>
                    </a:cubicBezTo>
                    <a:cubicBezTo>
                      <a:pt x="2076" y="308"/>
                      <a:pt x="1721" y="185"/>
                      <a:pt x="1417" y="18"/>
                    </a:cubicBezTo>
                    <a:cubicBezTo>
                      <a:pt x="929" y="7"/>
                      <a:pt x="478" y="1"/>
                      <a:pt x="185" y="1"/>
                    </a:cubicBezTo>
                    <a:close/>
                  </a:path>
                </a:pathLst>
              </a:custGeom>
              <a:solidFill>
                <a:srgbClr val="D1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64;p40"/>
              <p:cNvSpPr/>
              <p:nvPr/>
            </p:nvSpPr>
            <p:spPr>
              <a:xfrm flipH="1">
                <a:off x="2311652" y="2196518"/>
                <a:ext cx="171146" cy="58331"/>
              </a:xfrm>
              <a:custGeom>
                <a:avLst/>
                <a:gdLst/>
                <a:ahLst/>
                <a:cxnLst/>
                <a:rect l="l" t="t" r="r" b="b"/>
                <a:pathLst>
                  <a:path w="2937" h="1001" extrusionOk="0">
                    <a:moveTo>
                      <a:pt x="1318" y="1"/>
                    </a:moveTo>
                    <a:cubicBezTo>
                      <a:pt x="844" y="1"/>
                      <a:pt x="447" y="79"/>
                      <a:pt x="1" y="130"/>
                    </a:cubicBezTo>
                    <a:cubicBezTo>
                      <a:pt x="304" y="724"/>
                      <a:pt x="891" y="1001"/>
                      <a:pt x="1813" y="1001"/>
                    </a:cubicBezTo>
                    <a:lnTo>
                      <a:pt x="1875" y="1001"/>
                    </a:lnTo>
                    <a:cubicBezTo>
                      <a:pt x="2336" y="998"/>
                      <a:pt x="2680" y="854"/>
                      <a:pt x="2936" y="639"/>
                    </a:cubicBezTo>
                    <a:cubicBezTo>
                      <a:pt x="2817" y="372"/>
                      <a:pt x="2656" y="199"/>
                      <a:pt x="2448" y="147"/>
                    </a:cubicBezTo>
                    <a:cubicBezTo>
                      <a:pt x="2008" y="38"/>
                      <a:pt x="1643" y="1"/>
                      <a:pt x="13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65;p40"/>
              <p:cNvSpPr/>
              <p:nvPr/>
            </p:nvSpPr>
            <p:spPr>
              <a:xfrm flipH="1">
                <a:off x="2342886" y="2007774"/>
                <a:ext cx="77619" cy="16957"/>
              </a:xfrm>
              <a:custGeom>
                <a:avLst/>
                <a:gdLst/>
                <a:ahLst/>
                <a:cxnLst/>
                <a:rect l="l" t="t" r="r" b="b"/>
                <a:pathLst>
                  <a:path w="1332" h="291" extrusionOk="0">
                    <a:moveTo>
                      <a:pt x="0" y="0"/>
                    </a:moveTo>
                    <a:cubicBezTo>
                      <a:pt x="304" y="167"/>
                      <a:pt x="659" y="290"/>
                      <a:pt x="928" y="290"/>
                    </a:cubicBezTo>
                    <a:cubicBezTo>
                      <a:pt x="1127" y="290"/>
                      <a:pt x="1280" y="222"/>
                      <a:pt x="1328" y="51"/>
                    </a:cubicBezTo>
                    <a:cubicBezTo>
                      <a:pt x="1328" y="44"/>
                      <a:pt x="1328" y="38"/>
                      <a:pt x="1332" y="35"/>
                    </a:cubicBezTo>
                    <a:cubicBezTo>
                      <a:pt x="1242" y="30"/>
                      <a:pt x="1150" y="27"/>
                      <a:pt x="1058" y="27"/>
                    </a:cubicBezTo>
                    <a:cubicBezTo>
                      <a:pt x="710" y="17"/>
                      <a:pt x="345" y="10"/>
                      <a:pt x="0" y="0"/>
                    </a:cubicBezTo>
                    <a:close/>
                  </a:path>
                </a:pathLst>
              </a:custGeom>
              <a:solidFill>
                <a:srgbClr val="03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66;p40"/>
              <p:cNvSpPr/>
              <p:nvPr/>
            </p:nvSpPr>
            <p:spPr>
              <a:xfrm flipH="1">
                <a:off x="2390844" y="2105438"/>
                <a:ext cx="50173" cy="24941"/>
              </a:xfrm>
              <a:custGeom>
                <a:avLst/>
                <a:gdLst/>
                <a:ahLst/>
                <a:cxnLst/>
                <a:rect l="l" t="t" r="r" b="b"/>
                <a:pathLst>
                  <a:path w="861" h="428" extrusionOk="0">
                    <a:moveTo>
                      <a:pt x="1" y="0"/>
                    </a:moveTo>
                    <a:cubicBezTo>
                      <a:pt x="4" y="235"/>
                      <a:pt x="195" y="427"/>
                      <a:pt x="431" y="427"/>
                    </a:cubicBezTo>
                    <a:cubicBezTo>
                      <a:pt x="666" y="427"/>
                      <a:pt x="857" y="235"/>
                      <a:pt x="8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67;p40"/>
              <p:cNvSpPr/>
              <p:nvPr/>
            </p:nvSpPr>
            <p:spPr>
              <a:xfrm flipH="1">
                <a:off x="2383094" y="2104797"/>
                <a:ext cx="106056" cy="699"/>
              </a:xfrm>
              <a:custGeom>
                <a:avLst/>
                <a:gdLst/>
                <a:ahLst/>
                <a:cxnLst/>
                <a:rect l="l" t="t" r="r" b="b"/>
                <a:pathLst>
                  <a:path w="1820" h="12" extrusionOk="0">
                    <a:moveTo>
                      <a:pt x="0" y="1"/>
                    </a:moveTo>
                    <a:lnTo>
                      <a:pt x="0" y="11"/>
                    </a:lnTo>
                    <a:lnTo>
                      <a:pt x="1820" y="11"/>
                    </a:lnTo>
                    <a:lnTo>
                      <a:pt x="1820" y="1"/>
                    </a:ln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68;p40"/>
              <p:cNvSpPr/>
              <p:nvPr/>
            </p:nvSpPr>
            <p:spPr>
              <a:xfrm flipH="1">
                <a:off x="2581395" y="1988252"/>
                <a:ext cx="346547" cy="270792"/>
              </a:xfrm>
              <a:custGeom>
                <a:avLst/>
                <a:gdLst/>
                <a:ahLst/>
                <a:cxnLst/>
                <a:rect l="l" t="t" r="r" b="b"/>
                <a:pathLst>
                  <a:path w="5947" h="4647" extrusionOk="0">
                    <a:moveTo>
                      <a:pt x="4697" y="605"/>
                    </a:moveTo>
                    <a:cubicBezTo>
                      <a:pt x="4700" y="605"/>
                      <a:pt x="4704" y="605"/>
                      <a:pt x="4707" y="608"/>
                    </a:cubicBezTo>
                    <a:cubicBezTo>
                      <a:pt x="4871" y="718"/>
                      <a:pt x="4967" y="895"/>
                      <a:pt x="5022" y="1079"/>
                    </a:cubicBezTo>
                    <a:cubicBezTo>
                      <a:pt x="5096" y="1353"/>
                      <a:pt x="5100" y="1646"/>
                      <a:pt x="5083" y="1926"/>
                    </a:cubicBezTo>
                    <a:cubicBezTo>
                      <a:pt x="5083" y="1939"/>
                      <a:pt x="5072" y="1943"/>
                      <a:pt x="5062" y="1943"/>
                    </a:cubicBezTo>
                    <a:cubicBezTo>
                      <a:pt x="5052" y="1943"/>
                      <a:pt x="5045" y="1939"/>
                      <a:pt x="5045" y="1926"/>
                    </a:cubicBezTo>
                    <a:cubicBezTo>
                      <a:pt x="5059" y="1660"/>
                      <a:pt x="5059" y="1383"/>
                      <a:pt x="4994" y="1123"/>
                    </a:cubicBezTo>
                    <a:cubicBezTo>
                      <a:pt x="4943" y="936"/>
                      <a:pt x="4854" y="751"/>
                      <a:pt x="4686" y="642"/>
                    </a:cubicBezTo>
                    <a:cubicBezTo>
                      <a:pt x="4673" y="628"/>
                      <a:pt x="4683" y="605"/>
                      <a:pt x="4697" y="605"/>
                    </a:cubicBezTo>
                    <a:close/>
                    <a:moveTo>
                      <a:pt x="5103" y="2523"/>
                    </a:moveTo>
                    <a:cubicBezTo>
                      <a:pt x="5127" y="2523"/>
                      <a:pt x="5127" y="2561"/>
                      <a:pt x="5103" y="2561"/>
                    </a:cubicBezTo>
                    <a:cubicBezTo>
                      <a:pt x="5080" y="2561"/>
                      <a:pt x="5080" y="2523"/>
                      <a:pt x="5103" y="2523"/>
                    </a:cubicBezTo>
                    <a:close/>
                    <a:moveTo>
                      <a:pt x="3802" y="1997"/>
                    </a:moveTo>
                    <a:lnTo>
                      <a:pt x="3802" y="2015"/>
                    </a:lnTo>
                    <a:lnTo>
                      <a:pt x="3618" y="2015"/>
                    </a:lnTo>
                    <a:cubicBezTo>
                      <a:pt x="3615" y="2336"/>
                      <a:pt x="3352" y="2598"/>
                      <a:pt x="3027" y="2598"/>
                    </a:cubicBezTo>
                    <a:cubicBezTo>
                      <a:pt x="2704" y="2598"/>
                      <a:pt x="2441" y="2336"/>
                      <a:pt x="2438" y="2015"/>
                    </a:cubicBezTo>
                    <a:lnTo>
                      <a:pt x="1300" y="2015"/>
                    </a:lnTo>
                    <a:lnTo>
                      <a:pt x="1300" y="1997"/>
                    </a:lnTo>
                    <a:close/>
                    <a:moveTo>
                      <a:pt x="475" y="1"/>
                    </a:moveTo>
                    <a:cubicBezTo>
                      <a:pt x="290" y="1"/>
                      <a:pt x="0" y="154"/>
                      <a:pt x="0" y="574"/>
                    </a:cubicBezTo>
                    <a:lnTo>
                      <a:pt x="0" y="2229"/>
                    </a:lnTo>
                    <a:cubicBezTo>
                      <a:pt x="0" y="3431"/>
                      <a:pt x="338" y="4291"/>
                      <a:pt x="1754" y="4646"/>
                    </a:cubicBezTo>
                    <a:cubicBezTo>
                      <a:pt x="2827" y="4486"/>
                      <a:pt x="4124" y="4200"/>
                      <a:pt x="5192" y="3995"/>
                    </a:cubicBezTo>
                    <a:cubicBezTo>
                      <a:pt x="5946" y="2909"/>
                      <a:pt x="5833" y="1127"/>
                      <a:pt x="5797" y="513"/>
                    </a:cubicBezTo>
                    <a:cubicBezTo>
                      <a:pt x="5792" y="420"/>
                      <a:pt x="5786" y="356"/>
                      <a:pt x="5786" y="318"/>
                    </a:cubicBezTo>
                    <a:cubicBezTo>
                      <a:pt x="5786" y="165"/>
                      <a:pt x="5697" y="72"/>
                      <a:pt x="5575" y="21"/>
                    </a:cubicBezTo>
                    <a:cubicBezTo>
                      <a:pt x="5496" y="4"/>
                      <a:pt x="5411" y="1"/>
                      <a:pt x="5329" y="1"/>
                    </a:cubicBezTo>
                    <a:lnTo>
                      <a:pt x="3372" y="1"/>
                    </a:lnTo>
                    <a:cubicBezTo>
                      <a:pt x="2737" y="288"/>
                      <a:pt x="1871" y="523"/>
                      <a:pt x="1478" y="523"/>
                    </a:cubicBezTo>
                    <a:cubicBezTo>
                      <a:pt x="1365" y="523"/>
                      <a:pt x="1294" y="502"/>
                      <a:pt x="1273" y="465"/>
                    </a:cubicBezTo>
                    <a:cubicBezTo>
                      <a:pt x="1188" y="304"/>
                      <a:pt x="1212" y="148"/>
                      <a:pt x="1307" y="1"/>
                    </a:cubicBezTo>
                    <a:close/>
                  </a:path>
                </a:pathLst>
              </a:custGeom>
              <a:solidFill>
                <a:srgbClr val="D1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69;p40"/>
              <p:cNvSpPr/>
              <p:nvPr/>
            </p:nvSpPr>
            <p:spPr>
              <a:xfrm flipH="1">
                <a:off x="2625391" y="2220992"/>
                <a:ext cx="200341" cy="48774"/>
              </a:xfrm>
              <a:custGeom>
                <a:avLst/>
                <a:gdLst/>
                <a:ahLst/>
                <a:cxnLst/>
                <a:rect l="l" t="t" r="r" b="b"/>
                <a:pathLst>
                  <a:path w="3438" h="837" extrusionOk="0">
                    <a:moveTo>
                      <a:pt x="3438" y="1"/>
                    </a:moveTo>
                    <a:lnTo>
                      <a:pt x="3438" y="1"/>
                    </a:lnTo>
                    <a:cubicBezTo>
                      <a:pt x="2370" y="206"/>
                      <a:pt x="1073" y="492"/>
                      <a:pt x="0" y="652"/>
                    </a:cubicBezTo>
                    <a:cubicBezTo>
                      <a:pt x="479" y="775"/>
                      <a:pt x="1079" y="836"/>
                      <a:pt x="1831" y="836"/>
                    </a:cubicBezTo>
                    <a:cubicBezTo>
                      <a:pt x="2015" y="836"/>
                      <a:pt x="2189" y="820"/>
                      <a:pt x="2352" y="786"/>
                    </a:cubicBezTo>
                    <a:cubicBezTo>
                      <a:pt x="2387" y="779"/>
                      <a:pt x="2414" y="768"/>
                      <a:pt x="2445" y="759"/>
                    </a:cubicBezTo>
                    <a:cubicBezTo>
                      <a:pt x="2379" y="683"/>
                      <a:pt x="2335" y="622"/>
                      <a:pt x="2315" y="598"/>
                    </a:cubicBezTo>
                    <a:cubicBezTo>
                      <a:pt x="2308" y="591"/>
                      <a:pt x="2305" y="587"/>
                      <a:pt x="2305" y="587"/>
                    </a:cubicBezTo>
                    <a:cubicBezTo>
                      <a:pt x="2302" y="584"/>
                      <a:pt x="2302" y="581"/>
                      <a:pt x="2305" y="578"/>
                    </a:cubicBezTo>
                    <a:lnTo>
                      <a:pt x="2308" y="574"/>
                    </a:lnTo>
                    <a:cubicBezTo>
                      <a:pt x="2311" y="574"/>
                      <a:pt x="2311" y="578"/>
                      <a:pt x="2311" y="578"/>
                    </a:cubicBezTo>
                    <a:cubicBezTo>
                      <a:pt x="2315" y="581"/>
                      <a:pt x="2318" y="584"/>
                      <a:pt x="2325" y="591"/>
                    </a:cubicBezTo>
                    <a:cubicBezTo>
                      <a:pt x="2329" y="598"/>
                      <a:pt x="2335" y="605"/>
                      <a:pt x="2343" y="615"/>
                    </a:cubicBezTo>
                    <a:cubicBezTo>
                      <a:pt x="2359" y="636"/>
                      <a:pt x="2384" y="666"/>
                      <a:pt x="2411" y="697"/>
                    </a:cubicBezTo>
                    <a:cubicBezTo>
                      <a:pt x="2424" y="714"/>
                      <a:pt x="2441" y="734"/>
                      <a:pt x="2458" y="755"/>
                    </a:cubicBezTo>
                    <a:cubicBezTo>
                      <a:pt x="2759" y="649"/>
                      <a:pt x="3018" y="485"/>
                      <a:pt x="3233" y="253"/>
                    </a:cubicBezTo>
                    <a:cubicBezTo>
                      <a:pt x="3308" y="174"/>
                      <a:pt x="3376" y="89"/>
                      <a:pt x="34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70;p40"/>
              <p:cNvSpPr/>
              <p:nvPr/>
            </p:nvSpPr>
            <p:spPr>
              <a:xfrm flipH="1">
                <a:off x="2731389" y="1988252"/>
                <a:ext cx="127325" cy="30477"/>
              </a:xfrm>
              <a:custGeom>
                <a:avLst/>
                <a:gdLst/>
                <a:ahLst/>
                <a:cxnLst/>
                <a:rect l="l" t="t" r="r" b="b"/>
                <a:pathLst>
                  <a:path w="2185" h="523" extrusionOk="0">
                    <a:moveTo>
                      <a:pt x="119" y="1"/>
                    </a:moveTo>
                    <a:cubicBezTo>
                      <a:pt x="24" y="148"/>
                      <a:pt x="0" y="304"/>
                      <a:pt x="85" y="465"/>
                    </a:cubicBezTo>
                    <a:cubicBezTo>
                      <a:pt x="106" y="502"/>
                      <a:pt x="177" y="523"/>
                      <a:pt x="290" y="523"/>
                    </a:cubicBezTo>
                    <a:cubicBezTo>
                      <a:pt x="683" y="523"/>
                      <a:pt x="1549" y="288"/>
                      <a:pt x="2184" y="1"/>
                    </a:cubicBezTo>
                    <a:close/>
                  </a:path>
                </a:pathLst>
              </a:custGeom>
              <a:solidFill>
                <a:srgbClr val="0303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71;p40"/>
              <p:cNvSpPr/>
              <p:nvPr/>
            </p:nvSpPr>
            <p:spPr>
              <a:xfrm flipH="1">
                <a:off x="2717054" y="2105613"/>
                <a:ext cx="68878" cy="34031"/>
              </a:xfrm>
              <a:custGeom>
                <a:avLst/>
                <a:gdLst/>
                <a:ahLst/>
                <a:cxnLst/>
                <a:rect l="l" t="t" r="r" b="b"/>
                <a:pathLst>
                  <a:path w="1182" h="584" extrusionOk="0">
                    <a:moveTo>
                      <a:pt x="1" y="1"/>
                    </a:moveTo>
                    <a:cubicBezTo>
                      <a:pt x="4" y="322"/>
                      <a:pt x="267" y="584"/>
                      <a:pt x="590" y="584"/>
                    </a:cubicBezTo>
                    <a:cubicBezTo>
                      <a:pt x="915" y="584"/>
                      <a:pt x="1178" y="322"/>
                      <a:pt x="11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72;p40"/>
              <p:cNvSpPr/>
              <p:nvPr/>
            </p:nvSpPr>
            <p:spPr>
              <a:xfrm flipH="1">
                <a:off x="2682440" y="2254441"/>
                <a:ext cx="9207" cy="10780"/>
              </a:xfrm>
              <a:custGeom>
                <a:avLst/>
                <a:gdLst/>
                <a:ahLst/>
                <a:cxnLst/>
                <a:rect l="l" t="t" r="r" b="b"/>
                <a:pathLst>
                  <a:path w="158" h="185" extrusionOk="0">
                    <a:moveTo>
                      <a:pt x="7" y="0"/>
                    </a:moveTo>
                    <a:lnTo>
                      <a:pt x="4" y="4"/>
                    </a:lnTo>
                    <a:cubicBezTo>
                      <a:pt x="1" y="7"/>
                      <a:pt x="1" y="10"/>
                      <a:pt x="4" y="13"/>
                    </a:cubicBezTo>
                    <a:cubicBezTo>
                      <a:pt x="4" y="13"/>
                      <a:pt x="7" y="17"/>
                      <a:pt x="14" y="24"/>
                    </a:cubicBezTo>
                    <a:cubicBezTo>
                      <a:pt x="34" y="48"/>
                      <a:pt x="78" y="109"/>
                      <a:pt x="144" y="185"/>
                    </a:cubicBezTo>
                    <a:cubicBezTo>
                      <a:pt x="151" y="185"/>
                      <a:pt x="154" y="181"/>
                      <a:pt x="157" y="181"/>
                    </a:cubicBezTo>
                    <a:cubicBezTo>
                      <a:pt x="140" y="160"/>
                      <a:pt x="123" y="140"/>
                      <a:pt x="110" y="123"/>
                    </a:cubicBezTo>
                    <a:cubicBezTo>
                      <a:pt x="83" y="92"/>
                      <a:pt x="58" y="62"/>
                      <a:pt x="42" y="41"/>
                    </a:cubicBezTo>
                    <a:cubicBezTo>
                      <a:pt x="34" y="31"/>
                      <a:pt x="28" y="24"/>
                      <a:pt x="24" y="17"/>
                    </a:cubicBezTo>
                    <a:cubicBezTo>
                      <a:pt x="17" y="10"/>
                      <a:pt x="14" y="7"/>
                      <a:pt x="10" y="4"/>
                    </a:cubicBezTo>
                    <a:cubicBezTo>
                      <a:pt x="10" y="4"/>
                      <a:pt x="10" y="0"/>
                      <a:pt x="7" y="0"/>
                    </a:cubicBezTo>
                    <a:close/>
                  </a:path>
                </a:pathLst>
              </a:custGeom>
              <a:solidFill>
                <a:srgbClr val="A96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73;p40"/>
              <p:cNvSpPr/>
              <p:nvPr/>
            </p:nvSpPr>
            <p:spPr>
              <a:xfrm flipH="1">
                <a:off x="2706331" y="2104622"/>
                <a:ext cx="145856" cy="1049"/>
              </a:xfrm>
              <a:custGeom>
                <a:avLst/>
                <a:gdLst/>
                <a:ahLst/>
                <a:cxnLst/>
                <a:rect l="l" t="t" r="r" b="b"/>
                <a:pathLst>
                  <a:path w="2503" h="18" extrusionOk="0">
                    <a:moveTo>
                      <a:pt x="0" y="0"/>
                    </a:moveTo>
                    <a:lnTo>
                      <a:pt x="0" y="18"/>
                    </a:lnTo>
                    <a:lnTo>
                      <a:pt x="2502" y="18"/>
                    </a:lnTo>
                    <a:lnTo>
                      <a:pt x="2502" y="0"/>
                    </a:lnTo>
                    <a:close/>
                  </a:path>
                </a:pathLst>
              </a:custGeom>
              <a:solidFill>
                <a:srgbClr val="BF83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74;p40"/>
              <p:cNvSpPr/>
              <p:nvPr/>
            </p:nvSpPr>
            <p:spPr>
              <a:xfrm flipH="1">
                <a:off x="2245454" y="1984873"/>
                <a:ext cx="285069" cy="296257"/>
              </a:xfrm>
              <a:custGeom>
                <a:avLst/>
                <a:gdLst/>
                <a:ahLst/>
                <a:cxnLst/>
                <a:rect l="l" t="t" r="r" b="b"/>
                <a:pathLst>
                  <a:path w="4892" h="5084" extrusionOk="0">
                    <a:moveTo>
                      <a:pt x="529" y="338"/>
                    </a:moveTo>
                    <a:cubicBezTo>
                      <a:pt x="1041" y="338"/>
                      <a:pt x="2008" y="362"/>
                      <a:pt x="2861" y="382"/>
                    </a:cubicBezTo>
                    <a:cubicBezTo>
                      <a:pt x="3533" y="400"/>
                      <a:pt x="4113" y="417"/>
                      <a:pt x="4343" y="417"/>
                    </a:cubicBezTo>
                    <a:cubicBezTo>
                      <a:pt x="4384" y="417"/>
                      <a:pt x="4404" y="431"/>
                      <a:pt x="4417" y="444"/>
                    </a:cubicBezTo>
                    <a:cubicBezTo>
                      <a:pt x="4551" y="591"/>
                      <a:pt x="4516" y="1168"/>
                      <a:pt x="4489" y="1629"/>
                    </a:cubicBezTo>
                    <a:cubicBezTo>
                      <a:pt x="4472" y="1865"/>
                      <a:pt x="4458" y="2110"/>
                      <a:pt x="4458" y="2339"/>
                    </a:cubicBezTo>
                    <a:cubicBezTo>
                      <a:pt x="4458" y="2585"/>
                      <a:pt x="4407" y="4725"/>
                      <a:pt x="2602" y="4749"/>
                    </a:cubicBezTo>
                    <a:cubicBezTo>
                      <a:pt x="2583" y="4749"/>
                      <a:pt x="2564" y="4750"/>
                      <a:pt x="2546" y="4750"/>
                    </a:cubicBezTo>
                    <a:cubicBezTo>
                      <a:pt x="1194" y="4750"/>
                      <a:pt x="545" y="4158"/>
                      <a:pt x="451" y="2840"/>
                    </a:cubicBezTo>
                    <a:cubicBezTo>
                      <a:pt x="341" y="1257"/>
                      <a:pt x="437" y="482"/>
                      <a:pt x="529" y="338"/>
                    </a:cubicBezTo>
                    <a:close/>
                    <a:moveTo>
                      <a:pt x="499" y="1"/>
                    </a:moveTo>
                    <a:cubicBezTo>
                      <a:pt x="444" y="1"/>
                      <a:pt x="369" y="18"/>
                      <a:pt x="297" y="96"/>
                    </a:cubicBezTo>
                    <a:cubicBezTo>
                      <a:pt x="1" y="420"/>
                      <a:pt x="58" y="1970"/>
                      <a:pt x="124" y="2865"/>
                    </a:cubicBezTo>
                    <a:cubicBezTo>
                      <a:pt x="229" y="4356"/>
                      <a:pt x="1021" y="5083"/>
                      <a:pt x="2550" y="5083"/>
                    </a:cubicBezTo>
                    <a:lnTo>
                      <a:pt x="2608" y="5083"/>
                    </a:lnTo>
                    <a:cubicBezTo>
                      <a:pt x="4216" y="5066"/>
                      <a:pt x="4789" y="3592"/>
                      <a:pt x="4789" y="2339"/>
                    </a:cubicBezTo>
                    <a:cubicBezTo>
                      <a:pt x="4789" y="2120"/>
                      <a:pt x="4803" y="1882"/>
                      <a:pt x="4817" y="1649"/>
                    </a:cubicBezTo>
                    <a:cubicBezTo>
                      <a:pt x="4858" y="1014"/>
                      <a:pt x="4892" y="468"/>
                      <a:pt x="4657" y="215"/>
                    </a:cubicBezTo>
                    <a:cubicBezTo>
                      <a:pt x="4578" y="127"/>
                      <a:pt x="4469" y="79"/>
                      <a:pt x="4343" y="79"/>
                    </a:cubicBezTo>
                    <a:cubicBezTo>
                      <a:pt x="4117" y="79"/>
                      <a:pt x="3540" y="65"/>
                      <a:pt x="2868" y="48"/>
                    </a:cubicBezTo>
                    <a:cubicBezTo>
                      <a:pt x="1994" y="28"/>
                      <a:pt x="1004" y="1"/>
                      <a:pt x="499" y="1"/>
                    </a:cubicBezTo>
                    <a:close/>
                  </a:path>
                </a:pathLst>
              </a:custGeom>
              <a:solidFill>
                <a:srgbClr val="D6B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75;p40"/>
              <p:cNvSpPr/>
              <p:nvPr/>
            </p:nvSpPr>
            <p:spPr>
              <a:xfrm flipH="1">
                <a:off x="2562282" y="1967974"/>
                <a:ext cx="397710" cy="321897"/>
              </a:xfrm>
              <a:custGeom>
                <a:avLst/>
                <a:gdLst/>
                <a:ahLst/>
                <a:cxnLst/>
                <a:rect l="l" t="t" r="r" b="b"/>
                <a:pathLst>
                  <a:path w="6825" h="5524" extrusionOk="0">
                    <a:moveTo>
                      <a:pt x="5725" y="304"/>
                    </a:moveTo>
                    <a:cubicBezTo>
                      <a:pt x="6005" y="304"/>
                      <a:pt x="6336" y="365"/>
                      <a:pt x="6336" y="666"/>
                    </a:cubicBezTo>
                    <a:cubicBezTo>
                      <a:pt x="6336" y="704"/>
                      <a:pt x="6342" y="768"/>
                      <a:pt x="6347" y="861"/>
                    </a:cubicBezTo>
                    <a:cubicBezTo>
                      <a:pt x="6388" y="1526"/>
                      <a:pt x="6514" y="3557"/>
                      <a:pt x="5537" y="4595"/>
                    </a:cubicBezTo>
                    <a:cubicBezTo>
                      <a:pt x="5148" y="5011"/>
                      <a:pt x="4612" y="5224"/>
                      <a:pt x="3950" y="5224"/>
                    </a:cubicBezTo>
                    <a:cubicBezTo>
                      <a:pt x="912" y="5224"/>
                      <a:pt x="300" y="4209"/>
                      <a:pt x="300" y="2574"/>
                    </a:cubicBezTo>
                    <a:lnTo>
                      <a:pt x="300" y="891"/>
                    </a:lnTo>
                    <a:cubicBezTo>
                      <a:pt x="300" y="461"/>
                      <a:pt x="594" y="304"/>
                      <a:pt x="782" y="304"/>
                    </a:cubicBezTo>
                    <a:close/>
                    <a:moveTo>
                      <a:pt x="782" y="1"/>
                    </a:moveTo>
                    <a:cubicBezTo>
                      <a:pt x="458" y="1"/>
                      <a:pt x="1" y="277"/>
                      <a:pt x="1" y="891"/>
                    </a:cubicBezTo>
                    <a:lnTo>
                      <a:pt x="1" y="2574"/>
                    </a:lnTo>
                    <a:cubicBezTo>
                      <a:pt x="1" y="4671"/>
                      <a:pt x="1144" y="5523"/>
                      <a:pt x="3950" y="5523"/>
                    </a:cubicBezTo>
                    <a:cubicBezTo>
                      <a:pt x="4701" y="5523"/>
                      <a:pt x="5309" y="5281"/>
                      <a:pt x="5759" y="4803"/>
                    </a:cubicBezTo>
                    <a:cubicBezTo>
                      <a:pt x="6824" y="3667"/>
                      <a:pt x="6691" y="1540"/>
                      <a:pt x="6646" y="840"/>
                    </a:cubicBezTo>
                    <a:cubicBezTo>
                      <a:pt x="6643" y="758"/>
                      <a:pt x="6640" y="700"/>
                      <a:pt x="6640" y="666"/>
                    </a:cubicBezTo>
                    <a:cubicBezTo>
                      <a:pt x="6640" y="250"/>
                      <a:pt x="6298" y="1"/>
                      <a:pt x="5725" y="1"/>
                    </a:cubicBezTo>
                    <a:close/>
                  </a:path>
                </a:pathLst>
              </a:custGeom>
              <a:solidFill>
                <a:srgbClr val="D6B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76;p40"/>
              <p:cNvSpPr/>
              <p:nvPr/>
            </p:nvSpPr>
            <p:spPr>
              <a:xfrm flipH="1">
                <a:off x="2242657" y="1987670"/>
                <a:ext cx="279941" cy="286118"/>
              </a:xfrm>
              <a:custGeom>
                <a:avLst/>
                <a:gdLst/>
                <a:ahLst/>
                <a:cxnLst/>
                <a:rect l="l" t="t" r="r" b="b"/>
                <a:pathLst>
                  <a:path w="4804" h="4910" extrusionOk="0">
                    <a:moveTo>
                      <a:pt x="520" y="328"/>
                    </a:moveTo>
                    <a:cubicBezTo>
                      <a:pt x="1021" y="328"/>
                      <a:pt x="1970" y="352"/>
                      <a:pt x="2810" y="372"/>
                    </a:cubicBezTo>
                    <a:cubicBezTo>
                      <a:pt x="3469" y="389"/>
                      <a:pt x="4043" y="403"/>
                      <a:pt x="4268" y="403"/>
                    </a:cubicBezTo>
                    <a:cubicBezTo>
                      <a:pt x="4305" y="403"/>
                      <a:pt x="4326" y="413"/>
                      <a:pt x="4339" y="430"/>
                    </a:cubicBezTo>
                    <a:cubicBezTo>
                      <a:pt x="4473" y="570"/>
                      <a:pt x="4435" y="1127"/>
                      <a:pt x="4407" y="1574"/>
                    </a:cubicBezTo>
                    <a:cubicBezTo>
                      <a:pt x="4394" y="1803"/>
                      <a:pt x="4380" y="2039"/>
                      <a:pt x="4380" y="2260"/>
                    </a:cubicBezTo>
                    <a:cubicBezTo>
                      <a:pt x="4380" y="2496"/>
                      <a:pt x="4330" y="4564"/>
                      <a:pt x="2558" y="4585"/>
                    </a:cubicBezTo>
                    <a:cubicBezTo>
                      <a:pt x="2538" y="4585"/>
                      <a:pt x="2518" y="4585"/>
                      <a:pt x="2498" y="4585"/>
                    </a:cubicBezTo>
                    <a:cubicBezTo>
                      <a:pt x="1173" y="4585"/>
                      <a:pt x="535" y="4013"/>
                      <a:pt x="445" y="2745"/>
                    </a:cubicBezTo>
                    <a:cubicBezTo>
                      <a:pt x="336" y="1212"/>
                      <a:pt x="427" y="468"/>
                      <a:pt x="520" y="328"/>
                    </a:cubicBezTo>
                    <a:close/>
                    <a:moveTo>
                      <a:pt x="489" y="0"/>
                    </a:moveTo>
                    <a:cubicBezTo>
                      <a:pt x="438" y="0"/>
                      <a:pt x="363" y="17"/>
                      <a:pt x="295" y="93"/>
                    </a:cubicBezTo>
                    <a:cubicBezTo>
                      <a:pt x="1" y="407"/>
                      <a:pt x="59" y="1905"/>
                      <a:pt x="120" y="2769"/>
                    </a:cubicBezTo>
                    <a:cubicBezTo>
                      <a:pt x="223" y="4210"/>
                      <a:pt x="1004" y="4909"/>
                      <a:pt x="2507" y="4909"/>
                    </a:cubicBezTo>
                    <a:lnTo>
                      <a:pt x="2561" y="4909"/>
                    </a:lnTo>
                    <a:cubicBezTo>
                      <a:pt x="4141" y="4892"/>
                      <a:pt x="4705" y="3472"/>
                      <a:pt x="4705" y="2260"/>
                    </a:cubicBezTo>
                    <a:cubicBezTo>
                      <a:pt x="4705" y="2048"/>
                      <a:pt x="4719" y="1817"/>
                      <a:pt x="4732" y="1595"/>
                    </a:cubicBezTo>
                    <a:cubicBezTo>
                      <a:pt x="4770" y="980"/>
                      <a:pt x="4804" y="451"/>
                      <a:pt x="4575" y="208"/>
                    </a:cubicBezTo>
                    <a:cubicBezTo>
                      <a:pt x="4497" y="123"/>
                      <a:pt x="4387" y="79"/>
                      <a:pt x="4268" y="79"/>
                    </a:cubicBezTo>
                    <a:cubicBezTo>
                      <a:pt x="4046" y="79"/>
                      <a:pt x="3476" y="62"/>
                      <a:pt x="2817" y="48"/>
                    </a:cubicBezTo>
                    <a:cubicBezTo>
                      <a:pt x="1960" y="27"/>
                      <a:pt x="987" y="0"/>
                      <a:pt x="489" y="0"/>
                    </a:cubicBez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77;p40"/>
              <p:cNvSpPr/>
              <p:nvPr/>
            </p:nvSpPr>
            <p:spPr>
              <a:xfrm flipH="1">
                <a:off x="2554590" y="1970945"/>
                <a:ext cx="390484" cy="316128"/>
              </a:xfrm>
              <a:custGeom>
                <a:avLst/>
                <a:gdLst/>
                <a:ahLst/>
                <a:cxnLst/>
                <a:rect l="l" t="t" r="r" b="b"/>
                <a:pathLst>
                  <a:path w="6701" h="5425" extrusionOk="0">
                    <a:moveTo>
                      <a:pt x="5623" y="298"/>
                    </a:moveTo>
                    <a:cubicBezTo>
                      <a:pt x="5899" y="298"/>
                      <a:pt x="6223" y="359"/>
                      <a:pt x="6223" y="653"/>
                    </a:cubicBezTo>
                    <a:cubicBezTo>
                      <a:pt x="6223" y="690"/>
                      <a:pt x="6227" y="755"/>
                      <a:pt x="6234" y="843"/>
                    </a:cubicBezTo>
                    <a:cubicBezTo>
                      <a:pt x="6275" y="1499"/>
                      <a:pt x="6398" y="3493"/>
                      <a:pt x="5438" y="4513"/>
                    </a:cubicBezTo>
                    <a:cubicBezTo>
                      <a:pt x="5056" y="4919"/>
                      <a:pt x="4530" y="5127"/>
                      <a:pt x="3879" y="5127"/>
                    </a:cubicBezTo>
                    <a:cubicBezTo>
                      <a:pt x="895" y="5127"/>
                      <a:pt x="294" y="4131"/>
                      <a:pt x="294" y="2526"/>
                    </a:cubicBezTo>
                    <a:lnTo>
                      <a:pt x="294" y="871"/>
                    </a:lnTo>
                    <a:cubicBezTo>
                      <a:pt x="294" y="451"/>
                      <a:pt x="584" y="298"/>
                      <a:pt x="769" y="298"/>
                    </a:cubicBezTo>
                    <a:close/>
                    <a:moveTo>
                      <a:pt x="769" y="0"/>
                    </a:moveTo>
                    <a:cubicBezTo>
                      <a:pt x="447" y="0"/>
                      <a:pt x="0" y="270"/>
                      <a:pt x="0" y="871"/>
                    </a:cubicBezTo>
                    <a:lnTo>
                      <a:pt x="0" y="2526"/>
                    </a:lnTo>
                    <a:cubicBezTo>
                      <a:pt x="0" y="4585"/>
                      <a:pt x="1123" y="5425"/>
                      <a:pt x="3879" y="5425"/>
                    </a:cubicBezTo>
                    <a:cubicBezTo>
                      <a:pt x="4616" y="5425"/>
                      <a:pt x="5213" y="5186"/>
                      <a:pt x="5656" y="4715"/>
                    </a:cubicBezTo>
                    <a:cubicBezTo>
                      <a:pt x="6701" y="3602"/>
                      <a:pt x="6571" y="1510"/>
                      <a:pt x="6530" y="823"/>
                    </a:cubicBezTo>
                    <a:cubicBezTo>
                      <a:pt x="6524" y="744"/>
                      <a:pt x="6521" y="687"/>
                      <a:pt x="6521" y="653"/>
                    </a:cubicBezTo>
                    <a:cubicBezTo>
                      <a:pt x="6521" y="243"/>
                      <a:pt x="6186" y="0"/>
                      <a:pt x="5623" y="0"/>
                    </a:cubicBez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78;p40"/>
              <p:cNvSpPr/>
              <p:nvPr/>
            </p:nvSpPr>
            <p:spPr>
              <a:xfrm flipH="1">
                <a:off x="2460480" y="2092851"/>
                <a:ext cx="85777" cy="108678"/>
              </a:xfrm>
              <a:custGeom>
                <a:avLst/>
                <a:gdLst/>
                <a:ahLst/>
                <a:cxnLst/>
                <a:rect l="l" t="t" r="r" b="b"/>
                <a:pathLst>
                  <a:path w="1472" h="1865" extrusionOk="0">
                    <a:moveTo>
                      <a:pt x="14" y="1"/>
                    </a:moveTo>
                    <a:lnTo>
                      <a:pt x="14" y="1"/>
                    </a:lnTo>
                    <a:cubicBezTo>
                      <a:pt x="0" y="72"/>
                      <a:pt x="57" y="1213"/>
                      <a:pt x="115" y="1213"/>
                    </a:cubicBezTo>
                    <a:cubicBezTo>
                      <a:pt x="115" y="1213"/>
                      <a:pt x="116" y="1213"/>
                      <a:pt x="117" y="1213"/>
                    </a:cubicBezTo>
                    <a:cubicBezTo>
                      <a:pt x="132" y="1206"/>
                      <a:pt x="198" y="1165"/>
                      <a:pt x="290" y="1117"/>
                    </a:cubicBezTo>
                    <a:lnTo>
                      <a:pt x="290" y="1117"/>
                    </a:lnTo>
                    <a:lnTo>
                      <a:pt x="14" y="1"/>
                    </a:lnTo>
                    <a:close/>
                    <a:moveTo>
                      <a:pt x="844" y="950"/>
                    </a:moveTo>
                    <a:cubicBezTo>
                      <a:pt x="651" y="950"/>
                      <a:pt x="437" y="1042"/>
                      <a:pt x="290" y="1117"/>
                    </a:cubicBezTo>
                    <a:lnTo>
                      <a:pt x="290" y="1117"/>
                    </a:lnTo>
                    <a:lnTo>
                      <a:pt x="475" y="1865"/>
                    </a:lnTo>
                    <a:cubicBezTo>
                      <a:pt x="475" y="1865"/>
                      <a:pt x="1472" y="1571"/>
                      <a:pt x="1196" y="1131"/>
                    </a:cubicBezTo>
                    <a:cubicBezTo>
                      <a:pt x="1110" y="997"/>
                      <a:pt x="983" y="950"/>
                      <a:pt x="844" y="950"/>
                    </a:cubicBezTo>
                    <a:close/>
                  </a:path>
                </a:pathLst>
              </a:custGeom>
              <a:solidFill>
                <a:srgbClr val="E39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79;p40"/>
              <p:cNvSpPr/>
              <p:nvPr/>
            </p:nvSpPr>
            <p:spPr>
              <a:xfrm flipH="1">
                <a:off x="2473416" y="2092851"/>
                <a:ext cx="72433" cy="108853"/>
              </a:xfrm>
              <a:custGeom>
                <a:avLst/>
                <a:gdLst/>
                <a:ahLst/>
                <a:cxnLst/>
                <a:rect l="l" t="t" r="r" b="b"/>
                <a:pathLst>
                  <a:path w="1243" h="1868" extrusionOk="0">
                    <a:moveTo>
                      <a:pt x="1" y="1"/>
                    </a:moveTo>
                    <a:lnTo>
                      <a:pt x="1" y="45"/>
                    </a:lnTo>
                    <a:cubicBezTo>
                      <a:pt x="1" y="158"/>
                      <a:pt x="10" y="451"/>
                      <a:pt x="31" y="714"/>
                    </a:cubicBezTo>
                    <a:cubicBezTo>
                      <a:pt x="42" y="848"/>
                      <a:pt x="51" y="971"/>
                      <a:pt x="62" y="1063"/>
                    </a:cubicBezTo>
                    <a:cubicBezTo>
                      <a:pt x="69" y="1107"/>
                      <a:pt x="75" y="1148"/>
                      <a:pt x="83" y="1172"/>
                    </a:cubicBezTo>
                    <a:cubicBezTo>
                      <a:pt x="86" y="1186"/>
                      <a:pt x="89" y="1196"/>
                      <a:pt x="92" y="1203"/>
                    </a:cubicBezTo>
                    <a:cubicBezTo>
                      <a:pt x="92" y="1209"/>
                      <a:pt x="96" y="1209"/>
                      <a:pt x="96" y="1213"/>
                    </a:cubicBezTo>
                    <a:cubicBezTo>
                      <a:pt x="100" y="1217"/>
                      <a:pt x="103" y="1217"/>
                      <a:pt x="106" y="1217"/>
                    </a:cubicBezTo>
                    <a:lnTo>
                      <a:pt x="110" y="1217"/>
                    </a:lnTo>
                    <a:cubicBezTo>
                      <a:pt x="116" y="1217"/>
                      <a:pt x="127" y="1209"/>
                      <a:pt x="141" y="1199"/>
                    </a:cubicBezTo>
                    <a:cubicBezTo>
                      <a:pt x="192" y="1172"/>
                      <a:pt x="297" y="1110"/>
                      <a:pt x="423" y="1056"/>
                    </a:cubicBezTo>
                    <a:cubicBezTo>
                      <a:pt x="550" y="1001"/>
                      <a:pt x="700" y="954"/>
                      <a:pt x="837" y="954"/>
                    </a:cubicBezTo>
                    <a:cubicBezTo>
                      <a:pt x="973" y="954"/>
                      <a:pt x="1099" y="1001"/>
                      <a:pt x="1181" y="1135"/>
                    </a:cubicBezTo>
                    <a:cubicBezTo>
                      <a:pt x="1216" y="1189"/>
                      <a:pt x="1233" y="1237"/>
                      <a:pt x="1233" y="1288"/>
                    </a:cubicBezTo>
                    <a:cubicBezTo>
                      <a:pt x="1233" y="1373"/>
                      <a:pt x="1185" y="1452"/>
                      <a:pt x="1113" y="1524"/>
                    </a:cubicBezTo>
                    <a:cubicBezTo>
                      <a:pt x="1008" y="1626"/>
                      <a:pt x="844" y="1712"/>
                      <a:pt x="710" y="1770"/>
                    </a:cubicBezTo>
                    <a:cubicBezTo>
                      <a:pt x="642" y="1797"/>
                      <a:pt x="581" y="1820"/>
                      <a:pt x="540" y="1834"/>
                    </a:cubicBezTo>
                    <a:cubicBezTo>
                      <a:pt x="516" y="1844"/>
                      <a:pt x="499" y="1848"/>
                      <a:pt x="485" y="1852"/>
                    </a:cubicBezTo>
                    <a:cubicBezTo>
                      <a:pt x="475" y="1858"/>
                      <a:pt x="468" y="1858"/>
                      <a:pt x="468" y="1858"/>
                    </a:cubicBezTo>
                    <a:lnTo>
                      <a:pt x="472" y="1868"/>
                    </a:lnTo>
                    <a:cubicBezTo>
                      <a:pt x="472" y="1868"/>
                      <a:pt x="663" y="1814"/>
                      <a:pt x="853" y="1712"/>
                    </a:cubicBezTo>
                    <a:cubicBezTo>
                      <a:pt x="953" y="1660"/>
                      <a:pt x="1048" y="1602"/>
                      <a:pt x="1120" y="1530"/>
                    </a:cubicBezTo>
                    <a:cubicBezTo>
                      <a:pt x="1192" y="1458"/>
                      <a:pt x="1243" y="1376"/>
                      <a:pt x="1243" y="1288"/>
                    </a:cubicBezTo>
                    <a:cubicBezTo>
                      <a:pt x="1243" y="1237"/>
                      <a:pt x="1226" y="1182"/>
                      <a:pt x="1192" y="1127"/>
                    </a:cubicBezTo>
                    <a:cubicBezTo>
                      <a:pt x="1107" y="991"/>
                      <a:pt x="976" y="943"/>
                      <a:pt x="837" y="943"/>
                    </a:cubicBezTo>
                    <a:cubicBezTo>
                      <a:pt x="677" y="943"/>
                      <a:pt x="505" y="1008"/>
                      <a:pt x="366" y="1069"/>
                    </a:cubicBezTo>
                    <a:cubicBezTo>
                      <a:pt x="297" y="1104"/>
                      <a:pt x="236" y="1135"/>
                      <a:pt x="192" y="1162"/>
                    </a:cubicBezTo>
                    <a:cubicBezTo>
                      <a:pt x="168" y="1172"/>
                      <a:pt x="151" y="1182"/>
                      <a:pt x="137" y="1192"/>
                    </a:cubicBezTo>
                    <a:cubicBezTo>
                      <a:pt x="120" y="1199"/>
                      <a:pt x="110" y="1206"/>
                      <a:pt x="106" y="1206"/>
                    </a:cubicBezTo>
                    <a:cubicBezTo>
                      <a:pt x="103" y="1206"/>
                      <a:pt x="100" y="1199"/>
                      <a:pt x="100" y="1192"/>
                    </a:cubicBezTo>
                    <a:cubicBezTo>
                      <a:pt x="86" y="1159"/>
                      <a:pt x="75" y="1083"/>
                      <a:pt x="65" y="987"/>
                    </a:cubicBezTo>
                    <a:cubicBezTo>
                      <a:pt x="34" y="694"/>
                      <a:pt x="10" y="202"/>
                      <a:pt x="10" y="45"/>
                    </a:cubicBezTo>
                    <a:lnTo>
                      <a:pt x="10" y="4"/>
                    </a:lnTo>
                    <a:lnTo>
                      <a:pt x="1" y="1"/>
                    </a:lnTo>
                    <a:close/>
                  </a:path>
                </a:pathLst>
              </a:custGeom>
              <a:solidFill>
                <a:srgbClr val="B26E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80;p40"/>
              <p:cNvSpPr/>
              <p:nvPr/>
            </p:nvSpPr>
            <p:spPr>
              <a:xfrm flipH="1">
                <a:off x="2946822" y="2104447"/>
                <a:ext cx="129132" cy="109436"/>
              </a:xfrm>
              <a:custGeom>
                <a:avLst/>
                <a:gdLst/>
                <a:ahLst/>
                <a:cxnLst/>
                <a:rect l="l" t="t" r="r" b="b"/>
                <a:pathLst>
                  <a:path w="2216" h="1878" extrusionOk="0">
                    <a:moveTo>
                      <a:pt x="2062" y="0"/>
                    </a:moveTo>
                    <a:lnTo>
                      <a:pt x="1" y="1382"/>
                    </a:lnTo>
                    <a:lnTo>
                      <a:pt x="236" y="1878"/>
                    </a:lnTo>
                    <a:lnTo>
                      <a:pt x="2216" y="260"/>
                    </a:lnTo>
                    <a:lnTo>
                      <a:pt x="2062" y="0"/>
                    </a:lnTo>
                    <a:close/>
                  </a:path>
                </a:pathLst>
              </a:custGeom>
              <a:solidFill>
                <a:srgbClr val="D6B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81;p40"/>
              <p:cNvSpPr/>
              <p:nvPr/>
            </p:nvSpPr>
            <p:spPr>
              <a:xfrm flipH="1">
                <a:off x="2517937" y="2111207"/>
                <a:ext cx="55184" cy="1457"/>
              </a:xfrm>
              <a:custGeom>
                <a:avLst/>
                <a:gdLst/>
                <a:ahLst/>
                <a:cxnLst/>
                <a:rect l="l" t="t" r="r" b="b"/>
                <a:pathLst>
                  <a:path w="947" h="25" extrusionOk="0">
                    <a:moveTo>
                      <a:pt x="1" y="0"/>
                    </a:moveTo>
                    <a:lnTo>
                      <a:pt x="1" y="24"/>
                    </a:lnTo>
                    <a:lnTo>
                      <a:pt x="946" y="24"/>
                    </a:lnTo>
                    <a:lnTo>
                      <a:pt x="946" y="0"/>
                    </a:lnTo>
                    <a:close/>
                  </a:path>
                </a:pathLst>
              </a:custGeom>
              <a:solidFill>
                <a:srgbClr val="D6B2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82;p40"/>
              <p:cNvSpPr/>
              <p:nvPr/>
            </p:nvSpPr>
            <p:spPr>
              <a:xfrm flipH="1">
                <a:off x="2507389" y="2102058"/>
                <a:ext cx="65731" cy="2214"/>
              </a:xfrm>
              <a:custGeom>
                <a:avLst/>
                <a:gdLst/>
                <a:ahLst/>
                <a:cxnLst/>
                <a:rect l="l" t="t" r="r" b="b"/>
                <a:pathLst>
                  <a:path w="1128" h="38" extrusionOk="0">
                    <a:moveTo>
                      <a:pt x="1" y="0"/>
                    </a:moveTo>
                    <a:lnTo>
                      <a:pt x="1" y="38"/>
                    </a:lnTo>
                    <a:lnTo>
                      <a:pt x="1127" y="38"/>
                    </a:lnTo>
                    <a:lnTo>
                      <a:pt x="1127" y="0"/>
                    </a:lnTo>
                    <a:close/>
                  </a:path>
                </a:pathLst>
              </a:custGeom>
              <a:solidFill>
                <a:srgbClr val="FAE0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83;p40"/>
              <p:cNvSpPr/>
              <p:nvPr/>
            </p:nvSpPr>
            <p:spPr>
              <a:xfrm flipH="1">
                <a:off x="2254778" y="2007074"/>
                <a:ext cx="9498" cy="15442"/>
              </a:xfrm>
              <a:custGeom>
                <a:avLst/>
                <a:gdLst/>
                <a:ahLst/>
                <a:cxnLst/>
                <a:rect l="l" t="t" r="r" b="b"/>
                <a:pathLst>
                  <a:path w="163" h="265" extrusionOk="0">
                    <a:moveTo>
                      <a:pt x="9" y="1"/>
                    </a:moveTo>
                    <a:cubicBezTo>
                      <a:pt x="4" y="1"/>
                      <a:pt x="0" y="6"/>
                      <a:pt x="6" y="9"/>
                    </a:cubicBezTo>
                    <a:cubicBezTo>
                      <a:pt x="84" y="70"/>
                      <a:pt x="135" y="159"/>
                      <a:pt x="152" y="261"/>
                    </a:cubicBezTo>
                    <a:cubicBezTo>
                      <a:pt x="152" y="264"/>
                      <a:pt x="154" y="265"/>
                      <a:pt x="156" y="265"/>
                    </a:cubicBezTo>
                    <a:cubicBezTo>
                      <a:pt x="159" y="265"/>
                      <a:pt x="163" y="262"/>
                      <a:pt x="163" y="258"/>
                    </a:cubicBezTo>
                    <a:cubicBezTo>
                      <a:pt x="146" y="155"/>
                      <a:pt x="94" y="67"/>
                      <a:pt x="12" y="1"/>
                    </a:cubicBezTo>
                    <a:cubicBezTo>
                      <a:pt x="11" y="1"/>
                      <a:pt x="10" y="1"/>
                      <a:pt x="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4;p40"/>
              <p:cNvSpPr/>
              <p:nvPr/>
            </p:nvSpPr>
            <p:spPr>
              <a:xfrm flipH="1">
                <a:off x="2253379" y="2035803"/>
                <a:ext cx="699" cy="466"/>
              </a:xfrm>
              <a:custGeom>
                <a:avLst/>
                <a:gdLst/>
                <a:ahLst/>
                <a:cxnLst/>
                <a:rect l="l" t="t" r="r" b="b"/>
                <a:pathLst>
                  <a:path w="12" h="8" extrusionOk="0">
                    <a:moveTo>
                      <a:pt x="8" y="0"/>
                    </a:moveTo>
                    <a:cubicBezTo>
                      <a:pt x="1" y="0"/>
                      <a:pt x="1" y="7"/>
                      <a:pt x="8" y="7"/>
                    </a:cubicBezTo>
                    <a:cubicBezTo>
                      <a:pt x="12" y="7"/>
                      <a:pt x="12" y="0"/>
                      <a:pt x="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85;p40"/>
              <p:cNvSpPr/>
              <p:nvPr/>
            </p:nvSpPr>
            <p:spPr>
              <a:xfrm flipH="1">
                <a:off x="2522890" y="2097746"/>
                <a:ext cx="30302" cy="991"/>
              </a:xfrm>
              <a:custGeom>
                <a:avLst/>
                <a:gdLst/>
                <a:ahLst/>
                <a:cxnLst/>
                <a:rect l="l" t="t" r="r" b="b"/>
                <a:pathLst>
                  <a:path w="520" h="17" extrusionOk="0">
                    <a:moveTo>
                      <a:pt x="150" y="1"/>
                    </a:moveTo>
                    <a:cubicBezTo>
                      <a:pt x="103" y="1"/>
                      <a:pt x="55" y="1"/>
                      <a:pt x="7" y="2"/>
                    </a:cubicBezTo>
                    <a:cubicBezTo>
                      <a:pt x="0" y="2"/>
                      <a:pt x="0" y="13"/>
                      <a:pt x="7" y="13"/>
                    </a:cubicBezTo>
                    <a:cubicBezTo>
                      <a:pt x="76" y="11"/>
                      <a:pt x="145" y="11"/>
                      <a:pt x="215" y="11"/>
                    </a:cubicBezTo>
                    <a:cubicBezTo>
                      <a:pt x="313" y="11"/>
                      <a:pt x="412" y="12"/>
                      <a:pt x="513" y="16"/>
                    </a:cubicBezTo>
                    <a:cubicBezTo>
                      <a:pt x="519" y="16"/>
                      <a:pt x="519" y="6"/>
                      <a:pt x="513" y="6"/>
                    </a:cubicBezTo>
                    <a:cubicBezTo>
                      <a:pt x="390" y="3"/>
                      <a:pt x="270" y="1"/>
                      <a:pt x="1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86;p40"/>
              <p:cNvSpPr/>
              <p:nvPr/>
            </p:nvSpPr>
            <p:spPr>
              <a:xfrm flipH="1">
                <a:off x="2571839" y="1986038"/>
                <a:ext cx="13519" cy="24183"/>
              </a:xfrm>
              <a:custGeom>
                <a:avLst/>
                <a:gdLst/>
                <a:ahLst/>
                <a:cxnLst/>
                <a:rect l="l" t="t" r="r" b="b"/>
                <a:pathLst>
                  <a:path w="232" h="415" extrusionOk="0">
                    <a:moveTo>
                      <a:pt x="7" y="0"/>
                    </a:moveTo>
                    <a:cubicBezTo>
                      <a:pt x="4" y="0"/>
                      <a:pt x="0" y="5"/>
                      <a:pt x="3" y="8"/>
                    </a:cubicBezTo>
                    <a:cubicBezTo>
                      <a:pt x="108" y="117"/>
                      <a:pt x="221" y="244"/>
                      <a:pt x="187" y="411"/>
                    </a:cubicBezTo>
                    <a:cubicBezTo>
                      <a:pt x="187" y="413"/>
                      <a:pt x="190" y="415"/>
                      <a:pt x="193" y="415"/>
                    </a:cubicBezTo>
                    <a:cubicBezTo>
                      <a:pt x="195" y="415"/>
                      <a:pt x="197" y="414"/>
                      <a:pt x="197" y="411"/>
                    </a:cubicBezTo>
                    <a:cubicBezTo>
                      <a:pt x="231" y="244"/>
                      <a:pt x="118" y="113"/>
                      <a:pt x="9" y="1"/>
                    </a:cubicBezTo>
                    <a:cubicBezTo>
                      <a:pt x="9" y="1"/>
                      <a:pt x="8" y="0"/>
                      <a:pt x="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87;p40"/>
              <p:cNvSpPr/>
              <p:nvPr/>
            </p:nvSpPr>
            <p:spPr>
              <a:xfrm flipH="1">
                <a:off x="2573412" y="2020885"/>
                <a:ext cx="874" cy="641"/>
              </a:xfrm>
              <a:custGeom>
                <a:avLst/>
                <a:gdLst/>
                <a:ahLst/>
                <a:cxnLst/>
                <a:rect l="l" t="t" r="r" b="b"/>
                <a:pathLst>
                  <a:path w="15" h="11" extrusionOk="0">
                    <a:moveTo>
                      <a:pt x="7" y="0"/>
                    </a:moveTo>
                    <a:cubicBezTo>
                      <a:pt x="0" y="0"/>
                      <a:pt x="0" y="10"/>
                      <a:pt x="7" y="10"/>
                    </a:cubicBezTo>
                    <a:cubicBezTo>
                      <a:pt x="14" y="10"/>
                      <a:pt x="14" y="0"/>
                      <a:pt x="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88;p40"/>
              <p:cNvSpPr/>
              <p:nvPr/>
            </p:nvSpPr>
            <p:spPr>
              <a:xfrm flipH="1">
                <a:off x="2306524" y="2043553"/>
                <a:ext cx="11538" cy="66489"/>
              </a:xfrm>
              <a:custGeom>
                <a:avLst/>
                <a:gdLst/>
                <a:ahLst/>
                <a:cxnLst/>
                <a:rect l="l" t="t" r="r" b="b"/>
                <a:pathLst>
                  <a:path w="198" h="1141" extrusionOk="0">
                    <a:moveTo>
                      <a:pt x="0" y="1"/>
                    </a:moveTo>
                    <a:lnTo>
                      <a:pt x="0" y="76"/>
                    </a:lnTo>
                    <a:cubicBezTo>
                      <a:pt x="41" y="151"/>
                      <a:pt x="72" y="236"/>
                      <a:pt x="92" y="322"/>
                    </a:cubicBezTo>
                    <a:cubicBezTo>
                      <a:pt x="160" y="581"/>
                      <a:pt x="160" y="854"/>
                      <a:pt x="144" y="1124"/>
                    </a:cubicBezTo>
                    <a:cubicBezTo>
                      <a:pt x="144" y="1134"/>
                      <a:pt x="154" y="1141"/>
                      <a:pt x="164" y="1141"/>
                    </a:cubicBezTo>
                    <a:cubicBezTo>
                      <a:pt x="171" y="1141"/>
                      <a:pt x="181" y="1134"/>
                      <a:pt x="181" y="1124"/>
                    </a:cubicBezTo>
                    <a:cubicBezTo>
                      <a:pt x="198" y="840"/>
                      <a:pt x="198" y="550"/>
                      <a:pt x="119" y="277"/>
                    </a:cubicBezTo>
                    <a:cubicBezTo>
                      <a:pt x="92" y="178"/>
                      <a:pt x="54" y="86"/>
                      <a:pt x="0" y="1"/>
                    </a:cubicBezTo>
                    <a:close/>
                  </a:path>
                </a:pathLst>
              </a:custGeom>
              <a:solidFill>
                <a:srgbClr val="EC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89;p40"/>
              <p:cNvSpPr/>
              <p:nvPr/>
            </p:nvSpPr>
            <p:spPr>
              <a:xfrm flipH="1">
                <a:off x="2318004" y="2032015"/>
                <a:ext cx="13461" cy="15967"/>
              </a:xfrm>
              <a:custGeom>
                <a:avLst/>
                <a:gdLst/>
                <a:ahLst/>
                <a:cxnLst/>
                <a:rect l="l" t="t" r="r" b="b"/>
                <a:pathLst>
                  <a:path w="231" h="274" extrusionOk="0">
                    <a:moveTo>
                      <a:pt x="29" y="0"/>
                    </a:moveTo>
                    <a:cubicBezTo>
                      <a:pt x="12" y="0"/>
                      <a:pt x="1" y="24"/>
                      <a:pt x="18" y="35"/>
                    </a:cubicBezTo>
                    <a:cubicBezTo>
                      <a:pt x="111" y="96"/>
                      <a:pt x="179" y="178"/>
                      <a:pt x="230" y="274"/>
                    </a:cubicBezTo>
                    <a:lnTo>
                      <a:pt x="230" y="199"/>
                    </a:lnTo>
                    <a:cubicBezTo>
                      <a:pt x="179" y="120"/>
                      <a:pt x="117" y="55"/>
                      <a:pt x="39" y="4"/>
                    </a:cubicBezTo>
                    <a:cubicBezTo>
                      <a:pt x="35" y="0"/>
                      <a:pt x="32" y="0"/>
                      <a:pt x="29" y="0"/>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90;p40"/>
              <p:cNvSpPr/>
              <p:nvPr/>
            </p:nvSpPr>
            <p:spPr>
              <a:xfrm flipH="1">
                <a:off x="2304718" y="2143840"/>
                <a:ext cx="3030" cy="2214"/>
              </a:xfrm>
              <a:custGeom>
                <a:avLst/>
                <a:gdLst/>
                <a:ahLst/>
                <a:cxnLst/>
                <a:rect l="l" t="t" r="r" b="b"/>
                <a:pathLst>
                  <a:path w="52" h="38" extrusionOk="0">
                    <a:moveTo>
                      <a:pt x="28" y="0"/>
                    </a:moveTo>
                    <a:cubicBezTo>
                      <a:pt x="0" y="0"/>
                      <a:pt x="0" y="38"/>
                      <a:pt x="28" y="38"/>
                    </a:cubicBezTo>
                    <a:cubicBezTo>
                      <a:pt x="52" y="38"/>
                      <a:pt x="52" y="0"/>
                      <a:pt x="28" y="0"/>
                    </a:cubicBezTo>
                    <a:close/>
                  </a:path>
                </a:pathLst>
              </a:custGeom>
              <a:solidFill>
                <a:srgbClr val="ECF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91;p40"/>
              <p:cNvSpPr/>
              <p:nvPr/>
            </p:nvSpPr>
            <p:spPr>
              <a:xfrm flipH="1">
                <a:off x="2630694" y="2023449"/>
                <a:ext cx="24941" cy="78027"/>
              </a:xfrm>
              <a:custGeom>
                <a:avLst/>
                <a:gdLst/>
                <a:ahLst/>
                <a:cxnLst/>
                <a:rect l="l" t="t" r="r" b="b"/>
                <a:pathLst>
                  <a:path w="428" h="1339" extrusionOk="0">
                    <a:moveTo>
                      <a:pt x="24" y="1"/>
                    </a:moveTo>
                    <a:cubicBezTo>
                      <a:pt x="10" y="1"/>
                      <a:pt x="0" y="24"/>
                      <a:pt x="13" y="38"/>
                    </a:cubicBezTo>
                    <a:cubicBezTo>
                      <a:pt x="181" y="147"/>
                      <a:pt x="270" y="332"/>
                      <a:pt x="321" y="519"/>
                    </a:cubicBezTo>
                    <a:cubicBezTo>
                      <a:pt x="386" y="779"/>
                      <a:pt x="386" y="1056"/>
                      <a:pt x="372" y="1322"/>
                    </a:cubicBezTo>
                    <a:cubicBezTo>
                      <a:pt x="372" y="1335"/>
                      <a:pt x="379" y="1339"/>
                      <a:pt x="389" y="1339"/>
                    </a:cubicBezTo>
                    <a:cubicBezTo>
                      <a:pt x="399" y="1339"/>
                      <a:pt x="410" y="1335"/>
                      <a:pt x="410" y="1322"/>
                    </a:cubicBezTo>
                    <a:cubicBezTo>
                      <a:pt x="427" y="1042"/>
                      <a:pt x="423" y="749"/>
                      <a:pt x="349" y="475"/>
                    </a:cubicBezTo>
                    <a:cubicBezTo>
                      <a:pt x="294" y="291"/>
                      <a:pt x="198" y="114"/>
                      <a:pt x="34" y="4"/>
                    </a:cubicBezTo>
                    <a:cubicBezTo>
                      <a:pt x="31" y="1"/>
                      <a:pt x="27" y="1"/>
                      <a:pt x="24" y="1"/>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92;p40"/>
              <p:cNvSpPr/>
              <p:nvPr/>
            </p:nvSpPr>
            <p:spPr>
              <a:xfrm flipH="1">
                <a:off x="2629120" y="2135274"/>
                <a:ext cx="2855" cy="2273"/>
              </a:xfrm>
              <a:custGeom>
                <a:avLst/>
                <a:gdLst/>
                <a:ahLst/>
                <a:cxnLst/>
                <a:rect l="l" t="t" r="r" b="b"/>
                <a:pathLst>
                  <a:path w="49" h="39" extrusionOk="0">
                    <a:moveTo>
                      <a:pt x="24" y="0"/>
                    </a:moveTo>
                    <a:cubicBezTo>
                      <a:pt x="1" y="0"/>
                      <a:pt x="1" y="38"/>
                      <a:pt x="24" y="38"/>
                    </a:cubicBezTo>
                    <a:cubicBezTo>
                      <a:pt x="48" y="38"/>
                      <a:pt x="48" y="0"/>
                      <a:pt x="24" y="0"/>
                    </a:cubicBezTo>
                    <a:close/>
                  </a:path>
                </a:pathLst>
              </a:custGeom>
              <a:solidFill>
                <a:srgbClr val="EBD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93;p40"/>
              <p:cNvSpPr/>
              <p:nvPr/>
            </p:nvSpPr>
            <p:spPr>
              <a:xfrm flipH="1">
                <a:off x="3075896" y="2137430"/>
                <a:ext cx="159608" cy="47609"/>
              </a:xfrm>
              <a:custGeom>
                <a:avLst/>
                <a:gdLst/>
                <a:ahLst/>
                <a:cxnLst/>
                <a:rect l="l" t="t" r="r" b="b"/>
                <a:pathLst>
                  <a:path w="2739" h="817" extrusionOk="0">
                    <a:moveTo>
                      <a:pt x="509" y="1"/>
                    </a:moveTo>
                    <a:cubicBezTo>
                      <a:pt x="347" y="1"/>
                      <a:pt x="177" y="12"/>
                      <a:pt x="1" y="38"/>
                    </a:cubicBezTo>
                    <a:lnTo>
                      <a:pt x="130" y="598"/>
                    </a:lnTo>
                    <a:cubicBezTo>
                      <a:pt x="130" y="598"/>
                      <a:pt x="596" y="409"/>
                      <a:pt x="1237" y="409"/>
                    </a:cubicBezTo>
                    <a:cubicBezTo>
                      <a:pt x="1685" y="409"/>
                      <a:pt x="2219" y="502"/>
                      <a:pt x="2739" y="816"/>
                    </a:cubicBezTo>
                    <a:cubicBezTo>
                      <a:pt x="2739" y="816"/>
                      <a:pt x="1881" y="1"/>
                      <a:pt x="509" y="1"/>
                    </a:cubicBezTo>
                    <a:close/>
                  </a:path>
                </a:pathLst>
              </a:custGeom>
              <a:solidFill>
                <a:srgbClr val="A57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94;p40"/>
              <p:cNvSpPr/>
              <p:nvPr/>
            </p:nvSpPr>
            <p:spPr>
              <a:xfrm flipH="1">
                <a:off x="3176998" y="3230503"/>
                <a:ext cx="197777" cy="26048"/>
              </a:xfrm>
              <a:custGeom>
                <a:avLst/>
                <a:gdLst/>
                <a:ahLst/>
                <a:cxnLst/>
                <a:rect l="l" t="t" r="r" b="b"/>
                <a:pathLst>
                  <a:path w="3394" h="447" extrusionOk="0">
                    <a:moveTo>
                      <a:pt x="1774" y="1"/>
                    </a:moveTo>
                    <a:cubicBezTo>
                      <a:pt x="1405" y="1"/>
                      <a:pt x="1037" y="38"/>
                      <a:pt x="677" y="140"/>
                    </a:cubicBezTo>
                    <a:cubicBezTo>
                      <a:pt x="448" y="202"/>
                      <a:pt x="226" y="294"/>
                      <a:pt x="21" y="410"/>
                    </a:cubicBezTo>
                    <a:cubicBezTo>
                      <a:pt x="1" y="419"/>
                      <a:pt x="13" y="446"/>
                      <a:pt x="30" y="446"/>
                    </a:cubicBezTo>
                    <a:cubicBezTo>
                      <a:pt x="33" y="446"/>
                      <a:pt x="36" y="446"/>
                      <a:pt x="38" y="444"/>
                    </a:cubicBezTo>
                    <a:cubicBezTo>
                      <a:pt x="573" y="139"/>
                      <a:pt x="1177" y="40"/>
                      <a:pt x="1782" y="40"/>
                    </a:cubicBezTo>
                    <a:cubicBezTo>
                      <a:pt x="2042" y="40"/>
                      <a:pt x="2302" y="58"/>
                      <a:pt x="2558" y="86"/>
                    </a:cubicBezTo>
                    <a:cubicBezTo>
                      <a:pt x="2827" y="117"/>
                      <a:pt x="3093" y="154"/>
                      <a:pt x="3360" y="195"/>
                    </a:cubicBezTo>
                    <a:cubicBezTo>
                      <a:pt x="3361" y="195"/>
                      <a:pt x="3362" y="195"/>
                      <a:pt x="3363" y="195"/>
                    </a:cubicBezTo>
                    <a:cubicBezTo>
                      <a:pt x="3384" y="195"/>
                      <a:pt x="3393" y="161"/>
                      <a:pt x="3370" y="158"/>
                    </a:cubicBezTo>
                    <a:cubicBezTo>
                      <a:pt x="2844" y="79"/>
                      <a:pt x="2307" y="1"/>
                      <a:pt x="17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95;p40"/>
              <p:cNvSpPr/>
              <p:nvPr/>
            </p:nvSpPr>
            <p:spPr>
              <a:xfrm flipH="1">
                <a:off x="3152524" y="3015419"/>
                <a:ext cx="141660" cy="26223"/>
              </a:xfrm>
              <a:custGeom>
                <a:avLst/>
                <a:gdLst/>
                <a:ahLst/>
                <a:cxnLst/>
                <a:rect l="l" t="t" r="r" b="b"/>
                <a:pathLst>
                  <a:path w="2431" h="450" extrusionOk="0">
                    <a:moveTo>
                      <a:pt x="990" y="1"/>
                    </a:moveTo>
                    <a:cubicBezTo>
                      <a:pt x="660" y="1"/>
                      <a:pt x="330" y="62"/>
                      <a:pt x="21" y="186"/>
                    </a:cubicBezTo>
                    <a:cubicBezTo>
                      <a:pt x="0" y="195"/>
                      <a:pt x="5" y="228"/>
                      <a:pt x="23" y="228"/>
                    </a:cubicBezTo>
                    <a:cubicBezTo>
                      <a:pt x="26" y="228"/>
                      <a:pt x="28" y="228"/>
                      <a:pt x="31" y="227"/>
                    </a:cubicBezTo>
                    <a:cubicBezTo>
                      <a:pt x="337" y="104"/>
                      <a:pt x="665" y="43"/>
                      <a:pt x="992" y="43"/>
                    </a:cubicBezTo>
                    <a:cubicBezTo>
                      <a:pt x="1482" y="43"/>
                      <a:pt x="1972" y="179"/>
                      <a:pt x="2390" y="445"/>
                    </a:cubicBezTo>
                    <a:cubicBezTo>
                      <a:pt x="2394" y="448"/>
                      <a:pt x="2398" y="450"/>
                      <a:pt x="2402" y="450"/>
                    </a:cubicBezTo>
                    <a:cubicBezTo>
                      <a:pt x="2420" y="450"/>
                      <a:pt x="2430" y="422"/>
                      <a:pt x="2410" y="411"/>
                    </a:cubicBezTo>
                    <a:cubicBezTo>
                      <a:pt x="1987" y="140"/>
                      <a:pt x="1489" y="1"/>
                      <a:pt x="990" y="1"/>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96;p40"/>
              <p:cNvSpPr/>
              <p:nvPr/>
            </p:nvSpPr>
            <p:spPr>
              <a:xfrm flipH="1">
                <a:off x="3148153" y="3065475"/>
                <a:ext cx="128549" cy="52270"/>
              </a:xfrm>
              <a:custGeom>
                <a:avLst/>
                <a:gdLst/>
                <a:ahLst/>
                <a:cxnLst/>
                <a:rect l="l" t="t" r="r" b="b"/>
                <a:pathLst>
                  <a:path w="2206" h="897" extrusionOk="0">
                    <a:moveTo>
                      <a:pt x="212" y="1"/>
                    </a:moveTo>
                    <a:cubicBezTo>
                      <a:pt x="151" y="1"/>
                      <a:pt x="90" y="4"/>
                      <a:pt x="28" y="10"/>
                    </a:cubicBezTo>
                    <a:cubicBezTo>
                      <a:pt x="2" y="13"/>
                      <a:pt x="1" y="51"/>
                      <a:pt x="25" y="51"/>
                    </a:cubicBezTo>
                    <a:cubicBezTo>
                      <a:pt x="26" y="51"/>
                      <a:pt x="27" y="51"/>
                      <a:pt x="28" y="51"/>
                    </a:cubicBezTo>
                    <a:cubicBezTo>
                      <a:pt x="90" y="45"/>
                      <a:pt x="150" y="42"/>
                      <a:pt x="210" y="42"/>
                    </a:cubicBezTo>
                    <a:cubicBezTo>
                      <a:pt x="943" y="42"/>
                      <a:pt x="1584" y="483"/>
                      <a:pt x="2165" y="894"/>
                    </a:cubicBezTo>
                    <a:cubicBezTo>
                      <a:pt x="2169" y="896"/>
                      <a:pt x="2172" y="897"/>
                      <a:pt x="2176" y="897"/>
                    </a:cubicBezTo>
                    <a:cubicBezTo>
                      <a:pt x="2194" y="897"/>
                      <a:pt x="2206" y="871"/>
                      <a:pt x="2185" y="856"/>
                    </a:cubicBezTo>
                    <a:cubicBezTo>
                      <a:pt x="1602" y="443"/>
                      <a:pt x="951" y="1"/>
                      <a:pt x="212" y="1"/>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97;p40"/>
              <p:cNvSpPr/>
              <p:nvPr/>
            </p:nvSpPr>
            <p:spPr>
              <a:xfrm flipH="1">
                <a:off x="2398944" y="1814659"/>
                <a:ext cx="105998" cy="100170"/>
              </a:xfrm>
              <a:custGeom>
                <a:avLst/>
                <a:gdLst/>
                <a:ahLst/>
                <a:cxnLst/>
                <a:rect l="l" t="t" r="r" b="b"/>
                <a:pathLst>
                  <a:path w="1819" h="1719" extrusionOk="0">
                    <a:moveTo>
                      <a:pt x="31" y="1"/>
                    </a:moveTo>
                    <a:cubicBezTo>
                      <a:pt x="12" y="1"/>
                      <a:pt x="1" y="28"/>
                      <a:pt x="19" y="37"/>
                    </a:cubicBezTo>
                    <a:cubicBezTo>
                      <a:pt x="742" y="406"/>
                      <a:pt x="1552" y="863"/>
                      <a:pt x="1777" y="1706"/>
                    </a:cubicBezTo>
                    <a:cubicBezTo>
                      <a:pt x="1780" y="1714"/>
                      <a:pt x="1787" y="1718"/>
                      <a:pt x="1795" y="1718"/>
                    </a:cubicBezTo>
                    <a:cubicBezTo>
                      <a:pt x="1807" y="1718"/>
                      <a:pt x="1818" y="1710"/>
                      <a:pt x="1815" y="1696"/>
                    </a:cubicBezTo>
                    <a:cubicBezTo>
                      <a:pt x="1585" y="842"/>
                      <a:pt x="770" y="379"/>
                      <a:pt x="39" y="3"/>
                    </a:cubicBezTo>
                    <a:cubicBezTo>
                      <a:pt x="36" y="1"/>
                      <a:pt x="33" y="1"/>
                      <a:pt x="31" y="1"/>
                    </a:cubicBezTo>
                    <a:close/>
                  </a:path>
                </a:pathLst>
              </a:custGeom>
              <a:solidFill>
                <a:srgbClr val="E2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98;p40"/>
              <p:cNvSpPr/>
              <p:nvPr/>
            </p:nvSpPr>
            <p:spPr>
              <a:xfrm flipH="1">
                <a:off x="2542411" y="1779812"/>
                <a:ext cx="2855" cy="2214"/>
              </a:xfrm>
              <a:custGeom>
                <a:avLst/>
                <a:gdLst/>
                <a:ahLst/>
                <a:cxnLst/>
                <a:rect l="l" t="t" r="r" b="b"/>
                <a:pathLst>
                  <a:path w="49" h="38" extrusionOk="0">
                    <a:moveTo>
                      <a:pt x="24" y="0"/>
                    </a:moveTo>
                    <a:cubicBezTo>
                      <a:pt x="0" y="0"/>
                      <a:pt x="0" y="38"/>
                      <a:pt x="24" y="38"/>
                    </a:cubicBezTo>
                    <a:cubicBezTo>
                      <a:pt x="49" y="38"/>
                      <a:pt x="49" y="0"/>
                      <a:pt x="24" y="0"/>
                    </a:cubicBezTo>
                    <a:close/>
                  </a:path>
                </a:pathLst>
              </a:custGeom>
              <a:solidFill>
                <a:srgbClr val="E2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99;p40"/>
              <p:cNvSpPr/>
              <p:nvPr/>
            </p:nvSpPr>
            <p:spPr>
              <a:xfrm flipH="1">
                <a:off x="2286536" y="2935644"/>
                <a:ext cx="81873" cy="296898"/>
              </a:xfrm>
              <a:custGeom>
                <a:avLst/>
                <a:gdLst/>
                <a:ahLst/>
                <a:cxnLst/>
                <a:rect l="l" t="t" r="r" b="b"/>
                <a:pathLst>
                  <a:path w="1405" h="5095" extrusionOk="0">
                    <a:moveTo>
                      <a:pt x="26" y="0"/>
                    </a:moveTo>
                    <a:cubicBezTo>
                      <a:pt x="14" y="0"/>
                      <a:pt x="1" y="11"/>
                      <a:pt x="7" y="26"/>
                    </a:cubicBezTo>
                    <a:cubicBezTo>
                      <a:pt x="424" y="1319"/>
                      <a:pt x="792" y="2630"/>
                      <a:pt x="1106" y="3951"/>
                    </a:cubicBezTo>
                    <a:cubicBezTo>
                      <a:pt x="1195" y="4327"/>
                      <a:pt x="1281" y="4702"/>
                      <a:pt x="1362" y="5081"/>
                    </a:cubicBezTo>
                    <a:cubicBezTo>
                      <a:pt x="1364" y="5090"/>
                      <a:pt x="1371" y="5095"/>
                      <a:pt x="1378" y="5095"/>
                    </a:cubicBezTo>
                    <a:cubicBezTo>
                      <a:pt x="1390" y="5095"/>
                      <a:pt x="1404" y="5084"/>
                      <a:pt x="1400" y="5068"/>
                    </a:cubicBezTo>
                    <a:cubicBezTo>
                      <a:pt x="1117" y="3740"/>
                      <a:pt x="778" y="2422"/>
                      <a:pt x="389" y="1118"/>
                    </a:cubicBezTo>
                    <a:cubicBezTo>
                      <a:pt x="280" y="749"/>
                      <a:pt x="164" y="381"/>
                      <a:pt x="45" y="15"/>
                    </a:cubicBezTo>
                    <a:cubicBezTo>
                      <a:pt x="42" y="5"/>
                      <a:pt x="34" y="0"/>
                      <a:pt x="26" y="0"/>
                    </a:cubicBezTo>
                    <a:close/>
                  </a:path>
                </a:pathLst>
              </a:custGeom>
              <a:solidFill>
                <a:srgbClr val="DB83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00;p40"/>
              <p:cNvSpPr/>
              <p:nvPr/>
            </p:nvSpPr>
            <p:spPr>
              <a:xfrm flipH="1">
                <a:off x="2327968" y="2354028"/>
                <a:ext cx="23775" cy="255000"/>
              </a:xfrm>
              <a:custGeom>
                <a:avLst/>
                <a:gdLst/>
                <a:ahLst/>
                <a:cxnLst/>
                <a:rect l="l" t="t" r="r" b="b"/>
                <a:pathLst>
                  <a:path w="408" h="4376" extrusionOk="0">
                    <a:moveTo>
                      <a:pt x="259" y="0"/>
                    </a:moveTo>
                    <a:cubicBezTo>
                      <a:pt x="249" y="0"/>
                      <a:pt x="240" y="6"/>
                      <a:pt x="240" y="18"/>
                    </a:cubicBezTo>
                    <a:cubicBezTo>
                      <a:pt x="322" y="1148"/>
                      <a:pt x="407" y="2295"/>
                      <a:pt x="226" y="3418"/>
                    </a:cubicBezTo>
                    <a:cubicBezTo>
                      <a:pt x="175" y="3735"/>
                      <a:pt x="103" y="4047"/>
                      <a:pt x="5" y="4354"/>
                    </a:cubicBezTo>
                    <a:cubicBezTo>
                      <a:pt x="1" y="4368"/>
                      <a:pt x="12" y="4376"/>
                      <a:pt x="23" y="4376"/>
                    </a:cubicBezTo>
                    <a:cubicBezTo>
                      <a:pt x="31" y="4376"/>
                      <a:pt x="39" y="4372"/>
                      <a:pt x="42" y="4364"/>
                    </a:cubicBezTo>
                    <a:cubicBezTo>
                      <a:pt x="387" y="3275"/>
                      <a:pt x="404" y="2117"/>
                      <a:pt x="342" y="987"/>
                    </a:cubicBezTo>
                    <a:cubicBezTo>
                      <a:pt x="325" y="663"/>
                      <a:pt x="301" y="343"/>
                      <a:pt x="278" y="18"/>
                    </a:cubicBezTo>
                    <a:cubicBezTo>
                      <a:pt x="278" y="6"/>
                      <a:pt x="268" y="0"/>
                      <a:pt x="259" y="0"/>
                    </a:cubicBezTo>
                    <a:close/>
                  </a:path>
                </a:pathLst>
              </a:custGeom>
              <a:solidFill>
                <a:srgbClr val="2B52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01;p40"/>
              <p:cNvSpPr/>
              <p:nvPr/>
            </p:nvSpPr>
            <p:spPr>
              <a:xfrm flipH="1">
                <a:off x="2290790" y="2722542"/>
                <a:ext cx="48541" cy="47900"/>
              </a:xfrm>
              <a:custGeom>
                <a:avLst/>
                <a:gdLst/>
                <a:ahLst/>
                <a:cxnLst/>
                <a:rect l="l" t="t" r="r" b="b"/>
                <a:pathLst>
                  <a:path w="833" h="822" extrusionOk="0">
                    <a:moveTo>
                      <a:pt x="622" y="0"/>
                    </a:moveTo>
                    <a:cubicBezTo>
                      <a:pt x="611" y="0"/>
                      <a:pt x="597" y="13"/>
                      <a:pt x="604" y="30"/>
                    </a:cubicBezTo>
                    <a:cubicBezTo>
                      <a:pt x="689" y="221"/>
                      <a:pt x="795" y="508"/>
                      <a:pt x="614" y="679"/>
                    </a:cubicBezTo>
                    <a:cubicBezTo>
                      <a:pt x="529" y="760"/>
                      <a:pt x="412" y="784"/>
                      <a:pt x="294" y="784"/>
                    </a:cubicBezTo>
                    <a:cubicBezTo>
                      <a:pt x="204" y="784"/>
                      <a:pt x="113" y="770"/>
                      <a:pt x="34" y="757"/>
                    </a:cubicBezTo>
                    <a:cubicBezTo>
                      <a:pt x="33" y="757"/>
                      <a:pt x="32" y="757"/>
                      <a:pt x="31" y="757"/>
                    </a:cubicBezTo>
                    <a:cubicBezTo>
                      <a:pt x="9" y="757"/>
                      <a:pt x="1" y="791"/>
                      <a:pt x="24" y="795"/>
                    </a:cubicBezTo>
                    <a:cubicBezTo>
                      <a:pt x="105" y="808"/>
                      <a:pt x="197" y="822"/>
                      <a:pt x="288" y="822"/>
                    </a:cubicBezTo>
                    <a:cubicBezTo>
                      <a:pt x="424" y="822"/>
                      <a:pt x="558" y="792"/>
                      <a:pt x="652" y="692"/>
                    </a:cubicBezTo>
                    <a:cubicBezTo>
                      <a:pt x="832" y="504"/>
                      <a:pt x="727" y="217"/>
                      <a:pt x="635" y="9"/>
                    </a:cubicBezTo>
                    <a:cubicBezTo>
                      <a:pt x="633" y="3"/>
                      <a:pt x="628" y="0"/>
                      <a:pt x="622" y="0"/>
                    </a:cubicBezTo>
                    <a:close/>
                  </a:path>
                </a:pathLst>
              </a:custGeom>
              <a:solidFill>
                <a:srgbClr val="2B52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02;p40"/>
              <p:cNvSpPr/>
              <p:nvPr/>
            </p:nvSpPr>
            <p:spPr>
              <a:xfrm flipH="1">
                <a:off x="2454653" y="2790080"/>
                <a:ext cx="184607" cy="57107"/>
              </a:xfrm>
              <a:custGeom>
                <a:avLst/>
                <a:gdLst/>
                <a:ahLst/>
                <a:cxnLst/>
                <a:rect l="l" t="t" r="r" b="b"/>
                <a:pathLst>
                  <a:path w="3168" h="980" extrusionOk="0">
                    <a:moveTo>
                      <a:pt x="3146" y="1"/>
                    </a:moveTo>
                    <a:cubicBezTo>
                      <a:pt x="3139" y="1"/>
                      <a:pt x="3132" y="5"/>
                      <a:pt x="3129" y="14"/>
                    </a:cubicBezTo>
                    <a:cubicBezTo>
                      <a:pt x="3003" y="404"/>
                      <a:pt x="2696" y="717"/>
                      <a:pt x="2313" y="861"/>
                    </a:cubicBezTo>
                    <a:cubicBezTo>
                      <a:pt x="2160" y="918"/>
                      <a:pt x="2004" y="941"/>
                      <a:pt x="1846" y="941"/>
                    </a:cubicBezTo>
                    <a:cubicBezTo>
                      <a:pt x="1788" y="941"/>
                      <a:pt x="1730" y="938"/>
                      <a:pt x="1672" y="933"/>
                    </a:cubicBezTo>
                    <a:cubicBezTo>
                      <a:pt x="1405" y="912"/>
                      <a:pt x="1142" y="865"/>
                      <a:pt x="887" y="813"/>
                    </a:cubicBezTo>
                    <a:cubicBezTo>
                      <a:pt x="597" y="755"/>
                      <a:pt x="313" y="684"/>
                      <a:pt x="33" y="599"/>
                    </a:cubicBezTo>
                    <a:cubicBezTo>
                      <a:pt x="31" y="598"/>
                      <a:pt x="29" y="598"/>
                      <a:pt x="27" y="598"/>
                    </a:cubicBezTo>
                    <a:cubicBezTo>
                      <a:pt x="8" y="598"/>
                      <a:pt x="1" y="629"/>
                      <a:pt x="23" y="635"/>
                    </a:cubicBezTo>
                    <a:cubicBezTo>
                      <a:pt x="545" y="793"/>
                      <a:pt x="1088" y="912"/>
                      <a:pt x="1631" y="967"/>
                    </a:cubicBezTo>
                    <a:cubicBezTo>
                      <a:pt x="1703" y="975"/>
                      <a:pt x="1776" y="979"/>
                      <a:pt x="1848" y="979"/>
                    </a:cubicBezTo>
                    <a:cubicBezTo>
                      <a:pt x="2004" y="979"/>
                      <a:pt x="2157" y="959"/>
                      <a:pt x="2307" y="906"/>
                    </a:cubicBezTo>
                    <a:cubicBezTo>
                      <a:pt x="2494" y="837"/>
                      <a:pt x="2665" y="728"/>
                      <a:pt x="2809" y="591"/>
                    </a:cubicBezTo>
                    <a:cubicBezTo>
                      <a:pt x="2973" y="435"/>
                      <a:pt x="3096" y="240"/>
                      <a:pt x="3164" y="25"/>
                    </a:cubicBezTo>
                    <a:cubicBezTo>
                      <a:pt x="3167" y="10"/>
                      <a:pt x="3157" y="1"/>
                      <a:pt x="3146" y="1"/>
                    </a:cubicBezTo>
                    <a:close/>
                  </a:path>
                </a:pathLst>
              </a:custGeom>
              <a:solidFill>
                <a:srgbClr val="2B52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03;p40"/>
              <p:cNvSpPr/>
              <p:nvPr/>
            </p:nvSpPr>
            <p:spPr>
              <a:xfrm rot="10800000" flipH="1">
                <a:off x="1763789" y="1537450"/>
                <a:ext cx="2272500" cy="2272500"/>
              </a:xfrm>
              <a:prstGeom prst="ellipse">
                <a:avLst/>
              </a:prstGeom>
              <a:gradFill>
                <a:gsLst>
                  <a:gs pos="0">
                    <a:srgbClr val="645CA7">
                      <a:alpha val="76470"/>
                    </a:srgbClr>
                  </a:gs>
                  <a:gs pos="100000">
                    <a:srgbClr val="D77EAD">
                      <a:alpha val="7647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04;p40"/>
              <p:cNvSpPr/>
              <p:nvPr/>
            </p:nvSpPr>
            <p:spPr>
              <a:xfrm flipH="1">
                <a:off x="3691588" y="2990725"/>
                <a:ext cx="62400" cy="6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505;p40"/>
              <p:cNvSpPr/>
              <p:nvPr/>
            </p:nvSpPr>
            <p:spPr>
              <a:xfrm flipH="1">
                <a:off x="2239863" y="2199450"/>
                <a:ext cx="62400" cy="6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506;p40"/>
              <p:cNvSpPr/>
              <p:nvPr/>
            </p:nvSpPr>
            <p:spPr>
              <a:xfrm flipH="1">
                <a:off x="3561113" y="3020813"/>
                <a:ext cx="32400" cy="3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07;p40"/>
              <p:cNvSpPr/>
              <p:nvPr/>
            </p:nvSpPr>
            <p:spPr>
              <a:xfrm flipH="1">
                <a:off x="3239338" y="2432263"/>
                <a:ext cx="32400" cy="3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508;p40"/>
              <p:cNvSpPr/>
              <p:nvPr/>
            </p:nvSpPr>
            <p:spPr>
              <a:xfrm flipH="1">
                <a:off x="3467413" y="2506200"/>
                <a:ext cx="62400" cy="62400"/>
              </a:xfrm>
              <a:prstGeom prst="ellipse">
                <a:avLst/>
              </a:pr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509;p40"/>
              <p:cNvSpPr/>
              <p:nvPr/>
            </p:nvSpPr>
            <p:spPr>
              <a:xfrm flipH="1">
                <a:off x="3581538" y="2288625"/>
                <a:ext cx="62400" cy="62400"/>
              </a:xfrm>
              <a:prstGeom prst="ellipse">
                <a:avLst/>
              </a:pr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510;p40"/>
              <p:cNvSpPr/>
              <p:nvPr/>
            </p:nvSpPr>
            <p:spPr>
              <a:xfrm flipH="1">
                <a:off x="2627713" y="2877150"/>
                <a:ext cx="62400" cy="62400"/>
              </a:xfrm>
              <a:prstGeom prst="ellipse">
                <a:avLst/>
              </a:pr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511;p40"/>
              <p:cNvSpPr/>
              <p:nvPr/>
            </p:nvSpPr>
            <p:spPr>
              <a:xfrm flipH="1">
                <a:off x="3953438" y="2521188"/>
                <a:ext cx="32400" cy="3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12;p40"/>
              <p:cNvSpPr/>
              <p:nvPr/>
            </p:nvSpPr>
            <p:spPr>
              <a:xfrm flipH="1">
                <a:off x="2524388" y="2568588"/>
                <a:ext cx="32400" cy="32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513;p40"/>
              <p:cNvSpPr/>
              <p:nvPr/>
            </p:nvSpPr>
            <p:spPr>
              <a:xfrm flipH="1">
                <a:off x="2161391" y="1931292"/>
                <a:ext cx="1926775" cy="1422570"/>
              </a:xfrm>
              <a:custGeom>
                <a:avLst/>
                <a:gdLst/>
                <a:ahLst/>
                <a:cxnLst/>
                <a:rect l="l" t="t" r="r" b="b"/>
                <a:pathLst>
                  <a:path w="21098" h="15577" extrusionOk="0">
                    <a:moveTo>
                      <a:pt x="1074" y="0"/>
                    </a:moveTo>
                    <a:lnTo>
                      <a:pt x="295" y="468"/>
                    </a:lnTo>
                    <a:cubicBezTo>
                      <a:pt x="295" y="468"/>
                      <a:pt x="1" y="7414"/>
                      <a:pt x="7135" y="7414"/>
                    </a:cubicBezTo>
                    <a:cubicBezTo>
                      <a:pt x="7482" y="7414"/>
                      <a:pt x="7848" y="7398"/>
                      <a:pt x="8232" y="7363"/>
                    </a:cubicBezTo>
                    <a:lnTo>
                      <a:pt x="8232" y="7363"/>
                    </a:lnTo>
                    <a:cubicBezTo>
                      <a:pt x="8232" y="7363"/>
                      <a:pt x="5712" y="12159"/>
                      <a:pt x="5712" y="15576"/>
                    </a:cubicBezTo>
                    <a:lnTo>
                      <a:pt x="20920" y="15576"/>
                    </a:lnTo>
                    <a:cubicBezTo>
                      <a:pt x="20988" y="15576"/>
                      <a:pt x="21097" y="6957"/>
                      <a:pt x="14482" y="5557"/>
                    </a:cubicBezTo>
                    <a:lnTo>
                      <a:pt x="11772" y="4957"/>
                    </a:lnTo>
                    <a:cubicBezTo>
                      <a:pt x="7423" y="4909"/>
                      <a:pt x="2688" y="3618"/>
                      <a:pt x="1074" y="0"/>
                    </a:cubicBezTo>
                    <a:close/>
                  </a:path>
                </a:pathLst>
              </a:custGeom>
              <a:solidFill>
                <a:srgbClr val="D77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14;p40"/>
              <p:cNvSpPr/>
              <p:nvPr/>
            </p:nvSpPr>
            <p:spPr>
              <a:xfrm flipH="1">
                <a:off x="3268067" y="1922930"/>
                <a:ext cx="848135" cy="764390"/>
              </a:xfrm>
              <a:custGeom>
                <a:avLst/>
                <a:gdLst/>
                <a:ahLst/>
                <a:cxnLst/>
                <a:rect l="l" t="t" r="r" b="b"/>
                <a:pathLst>
                  <a:path w="9287" h="8370" extrusionOk="0">
                    <a:moveTo>
                      <a:pt x="612" y="1"/>
                    </a:moveTo>
                    <a:lnTo>
                      <a:pt x="612" y="1"/>
                    </a:lnTo>
                    <a:cubicBezTo>
                      <a:pt x="0" y="7151"/>
                      <a:pt x="3401" y="8369"/>
                      <a:pt x="5790" y="8369"/>
                    </a:cubicBezTo>
                    <a:cubicBezTo>
                      <a:pt x="7025" y="8369"/>
                      <a:pt x="7989" y="8044"/>
                      <a:pt x="7989" y="8044"/>
                    </a:cubicBezTo>
                    <a:lnTo>
                      <a:pt x="9287" y="6344"/>
                    </a:lnTo>
                    <a:lnTo>
                      <a:pt x="9287" y="6344"/>
                    </a:lnTo>
                    <a:cubicBezTo>
                      <a:pt x="9287" y="6344"/>
                      <a:pt x="8997" y="6403"/>
                      <a:pt x="8381" y="6403"/>
                    </a:cubicBezTo>
                    <a:cubicBezTo>
                      <a:pt x="7628" y="6403"/>
                      <a:pt x="6387" y="6314"/>
                      <a:pt x="4592" y="5920"/>
                    </a:cubicBezTo>
                    <a:cubicBezTo>
                      <a:pt x="1329" y="5203"/>
                      <a:pt x="612" y="1"/>
                      <a:pt x="612"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515;p40"/>
              <p:cNvSpPr/>
              <p:nvPr/>
            </p:nvSpPr>
            <p:spPr>
              <a:xfrm flipH="1">
                <a:off x="2124589" y="2249285"/>
                <a:ext cx="646398" cy="284021"/>
              </a:xfrm>
              <a:custGeom>
                <a:avLst/>
                <a:gdLst/>
                <a:ahLst/>
                <a:cxnLst/>
                <a:rect l="l" t="t" r="r" b="b"/>
                <a:pathLst>
                  <a:path w="7078" h="3110" extrusionOk="0">
                    <a:moveTo>
                      <a:pt x="6767" y="0"/>
                    </a:moveTo>
                    <a:cubicBezTo>
                      <a:pt x="6709" y="79"/>
                      <a:pt x="6647" y="153"/>
                      <a:pt x="6583" y="215"/>
                    </a:cubicBezTo>
                    <a:cubicBezTo>
                      <a:pt x="5094" y="1676"/>
                      <a:pt x="1267" y="1704"/>
                      <a:pt x="554" y="1830"/>
                    </a:cubicBezTo>
                    <a:cubicBezTo>
                      <a:pt x="489" y="1840"/>
                      <a:pt x="56" y="2007"/>
                      <a:pt x="1" y="2025"/>
                    </a:cubicBezTo>
                    <a:cubicBezTo>
                      <a:pt x="653" y="2151"/>
                      <a:pt x="1946" y="3014"/>
                      <a:pt x="3909" y="3096"/>
                    </a:cubicBezTo>
                    <a:cubicBezTo>
                      <a:pt x="4130" y="3105"/>
                      <a:pt x="4338" y="3109"/>
                      <a:pt x="4534" y="3109"/>
                    </a:cubicBezTo>
                    <a:cubicBezTo>
                      <a:pt x="6275" y="3109"/>
                      <a:pt x="7078" y="2792"/>
                      <a:pt x="7078" y="2792"/>
                    </a:cubicBezTo>
                    <a:lnTo>
                      <a:pt x="6767" y="0"/>
                    </a:lnTo>
                    <a:close/>
                  </a:path>
                </a:pathLst>
              </a:custGeom>
              <a:solidFill>
                <a:srgbClr val="4220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516;p40"/>
              <p:cNvSpPr/>
              <p:nvPr/>
            </p:nvSpPr>
            <p:spPr>
              <a:xfrm flipH="1">
                <a:off x="2003034" y="1275944"/>
                <a:ext cx="1577183" cy="1192887"/>
              </a:xfrm>
              <a:custGeom>
                <a:avLst/>
                <a:gdLst/>
                <a:ahLst/>
                <a:cxnLst/>
                <a:rect l="l" t="t" r="r" b="b"/>
                <a:pathLst>
                  <a:path w="17270" h="13062" extrusionOk="0">
                    <a:moveTo>
                      <a:pt x="7914" y="0"/>
                    </a:moveTo>
                    <a:cubicBezTo>
                      <a:pt x="5704" y="0"/>
                      <a:pt x="4311" y="1144"/>
                      <a:pt x="3414" y="3015"/>
                    </a:cubicBezTo>
                    <a:cubicBezTo>
                      <a:pt x="3393" y="3063"/>
                      <a:pt x="3373" y="3110"/>
                      <a:pt x="3352" y="3159"/>
                    </a:cubicBezTo>
                    <a:cubicBezTo>
                      <a:pt x="3029" y="3957"/>
                      <a:pt x="3049" y="4930"/>
                      <a:pt x="2140" y="5281"/>
                    </a:cubicBezTo>
                    <a:cubicBezTo>
                      <a:pt x="1178" y="5657"/>
                      <a:pt x="1" y="7893"/>
                      <a:pt x="2639" y="9631"/>
                    </a:cubicBezTo>
                    <a:cubicBezTo>
                      <a:pt x="5277" y="11372"/>
                      <a:pt x="6179" y="12023"/>
                      <a:pt x="6179" y="12023"/>
                    </a:cubicBezTo>
                    <a:lnTo>
                      <a:pt x="6169" y="12139"/>
                    </a:lnTo>
                    <a:cubicBezTo>
                      <a:pt x="6155" y="12294"/>
                      <a:pt x="6220" y="12440"/>
                      <a:pt x="6347" y="12529"/>
                    </a:cubicBezTo>
                    <a:cubicBezTo>
                      <a:pt x="6561" y="12686"/>
                      <a:pt x="6954" y="12908"/>
                      <a:pt x="7514" y="12986"/>
                    </a:cubicBezTo>
                    <a:cubicBezTo>
                      <a:pt x="7910" y="13041"/>
                      <a:pt x="8231" y="13058"/>
                      <a:pt x="8466" y="13061"/>
                    </a:cubicBezTo>
                    <a:cubicBezTo>
                      <a:pt x="8469" y="13061"/>
                      <a:pt x="8472" y="13061"/>
                      <a:pt x="8475" y="13061"/>
                    </a:cubicBezTo>
                    <a:cubicBezTo>
                      <a:pt x="8666" y="13061"/>
                      <a:pt x="8836" y="12956"/>
                      <a:pt x="8937" y="12795"/>
                    </a:cubicBezTo>
                    <a:cubicBezTo>
                      <a:pt x="8985" y="12724"/>
                      <a:pt x="9080" y="12645"/>
                      <a:pt x="9265" y="12590"/>
                    </a:cubicBezTo>
                    <a:cubicBezTo>
                      <a:pt x="9316" y="12576"/>
                      <a:pt x="9374" y="12563"/>
                      <a:pt x="9439" y="12549"/>
                    </a:cubicBezTo>
                    <a:cubicBezTo>
                      <a:pt x="10156" y="12426"/>
                      <a:pt x="13955" y="12334"/>
                      <a:pt x="15444" y="10873"/>
                    </a:cubicBezTo>
                    <a:cubicBezTo>
                      <a:pt x="15508" y="10811"/>
                      <a:pt x="15570" y="10737"/>
                      <a:pt x="15628" y="10658"/>
                    </a:cubicBezTo>
                    <a:cubicBezTo>
                      <a:pt x="16972" y="8900"/>
                      <a:pt x="17270" y="3264"/>
                      <a:pt x="12453" y="1151"/>
                    </a:cubicBezTo>
                    <a:cubicBezTo>
                      <a:pt x="10646" y="359"/>
                      <a:pt x="9152" y="0"/>
                      <a:pt x="7914" y="0"/>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517;p40"/>
              <p:cNvSpPr/>
              <p:nvPr/>
            </p:nvSpPr>
            <p:spPr>
              <a:xfrm flipH="1">
                <a:off x="2279567" y="2324993"/>
                <a:ext cx="745121" cy="152878"/>
              </a:xfrm>
              <a:custGeom>
                <a:avLst/>
                <a:gdLst/>
                <a:ahLst/>
                <a:cxnLst/>
                <a:rect l="l" t="t" r="r" b="b"/>
                <a:pathLst>
                  <a:path w="8159" h="1674" extrusionOk="0">
                    <a:moveTo>
                      <a:pt x="8159" y="0"/>
                    </a:moveTo>
                    <a:lnTo>
                      <a:pt x="8159" y="0"/>
                    </a:lnTo>
                    <a:cubicBezTo>
                      <a:pt x="7571" y="424"/>
                      <a:pt x="3694" y="741"/>
                      <a:pt x="3117" y="847"/>
                    </a:cubicBezTo>
                    <a:cubicBezTo>
                      <a:pt x="2544" y="950"/>
                      <a:pt x="2816" y="1281"/>
                      <a:pt x="1864" y="1363"/>
                    </a:cubicBezTo>
                    <a:cubicBezTo>
                      <a:pt x="1816" y="1367"/>
                      <a:pt x="1768" y="1369"/>
                      <a:pt x="1720" y="1369"/>
                    </a:cubicBezTo>
                    <a:cubicBezTo>
                      <a:pt x="828" y="1369"/>
                      <a:pt x="32" y="652"/>
                      <a:pt x="1" y="643"/>
                    </a:cubicBezTo>
                    <a:lnTo>
                      <a:pt x="1" y="643"/>
                    </a:lnTo>
                    <a:lnTo>
                      <a:pt x="18" y="799"/>
                    </a:lnTo>
                    <a:cubicBezTo>
                      <a:pt x="31" y="1483"/>
                      <a:pt x="898" y="1673"/>
                      <a:pt x="1704" y="1673"/>
                    </a:cubicBezTo>
                    <a:cubicBezTo>
                      <a:pt x="2338" y="1673"/>
                      <a:pt x="2935" y="1556"/>
                      <a:pt x="3049" y="1468"/>
                    </a:cubicBezTo>
                    <a:cubicBezTo>
                      <a:pt x="3311" y="1267"/>
                      <a:pt x="4786" y="1314"/>
                      <a:pt x="6350" y="1079"/>
                    </a:cubicBezTo>
                    <a:cubicBezTo>
                      <a:pt x="7910" y="847"/>
                      <a:pt x="8159" y="0"/>
                      <a:pt x="8159" y="0"/>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518;p40"/>
              <p:cNvSpPr/>
              <p:nvPr/>
            </p:nvSpPr>
            <p:spPr>
              <a:xfrm flipH="1">
                <a:off x="2606537" y="1234301"/>
                <a:ext cx="709295" cy="480332"/>
              </a:xfrm>
              <a:custGeom>
                <a:avLst/>
                <a:gdLst/>
                <a:ahLst/>
                <a:cxnLst/>
                <a:rect l="l" t="t" r="r" b="b"/>
                <a:pathLst>
                  <a:path w="8046" h="4802" extrusionOk="0">
                    <a:moveTo>
                      <a:pt x="4926" y="0"/>
                    </a:moveTo>
                    <a:cubicBezTo>
                      <a:pt x="4504" y="0"/>
                      <a:pt x="4028" y="50"/>
                      <a:pt x="3492" y="167"/>
                    </a:cubicBezTo>
                    <a:cubicBezTo>
                      <a:pt x="631" y="792"/>
                      <a:pt x="0" y="4233"/>
                      <a:pt x="631" y="4721"/>
                    </a:cubicBezTo>
                    <a:cubicBezTo>
                      <a:pt x="703" y="4776"/>
                      <a:pt x="799" y="4801"/>
                      <a:pt x="916" y="4801"/>
                    </a:cubicBezTo>
                    <a:cubicBezTo>
                      <a:pt x="1827" y="4801"/>
                      <a:pt x="3955" y="3240"/>
                      <a:pt x="4929" y="2250"/>
                    </a:cubicBezTo>
                    <a:cubicBezTo>
                      <a:pt x="5620" y="1546"/>
                      <a:pt x="6280" y="1341"/>
                      <a:pt x="6813" y="1341"/>
                    </a:cubicBezTo>
                    <a:cubicBezTo>
                      <a:pt x="7551" y="1341"/>
                      <a:pt x="8046" y="1734"/>
                      <a:pt x="8046" y="1734"/>
                    </a:cubicBezTo>
                    <a:cubicBezTo>
                      <a:pt x="8046" y="1734"/>
                      <a:pt x="7414" y="0"/>
                      <a:pt x="4926" y="0"/>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519;p40"/>
              <p:cNvSpPr/>
              <p:nvPr/>
            </p:nvSpPr>
            <p:spPr>
              <a:xfrm flipH="1">
                <a:off x="3048341" y="1713116"/>
                <a:ext cx="272605" cy="140914"/>
              </a:xfrm>
              <a:custGeom>
                <a:avLst/>
                <a:gdLst/>
                <a:ahLst/>
                <a:cxnLst/>
                <a:rect l="l" t="t" r="r" b="b"/>
                <a:pathLst>
                  <a:path w="2985" h="1543" extrusionOk="0">
                    <a:moveTo>
                      <a:pt x="1773" y="0"/>
                    </a:moveTo>
                    <a:cubicBezTo>
                      <a:pt x="1158" y="0"/>
                      <a:pt x="266" y="292"/>
                      <a:pt x="29" y="809"/>
                    </a:cubicBezTo>
                    <a:cubicBezTo>
                      <a:pt x="1" y="870"/>
                      <a:pt x="55" y="926"/>
                      <a:pt x="105" y="926"/>
                    </a:cubicBezTo>
                    <a:cubicBezTo>
                      <a:pt x="127" y="926"/>
                      <a:pt x="149" y="915"/>
                      <a:pt x="162" y="887"/>
                    </a:cubicBezTo>
                    <a:cubicBezTo>
                      <a:pt x="377" y="423"/>
                      <a:pt x="1277" y="153"/>
                      <a:pt x="1767" y="153"/>
                    </a:cubicBezTo>
                    <a:cubicBezTo>
                      <a:pt x="1782" y="153"/>
                      <a:pt x="1797" y="153"/>
                      <a:pt x="1811" y="154"/>
                    </a:cubicBezTo>
                    <a:cubicBezTo>
                      <a:pt x="2183" y="170"/>
                      <a:pt x="2589" y="313"/>
                      <a:pt x="2736" y="707"/>
                    </a:cubicBezTo>
                    <a:cubicBezTo>
                      <a:pt x="2821" y="942"/>
                      <a:pt x="2787" y="1225"/>
                      <a:pt x="2763" y="1468"/>
                    </a:cubicBezTo>
                    <a:cubicBezTo>
                      <a:pt x="2758" y="1517"/>
                      <a:pt x="2795" y="1542"/>
                      <a:pt x="2834" y="1542"/>
                    </a:cubicBezTo>
                    <a:cubicBezTo>
                      <a:pt x="2873" y="1542"/>
                      <a:pt x="2915" y="1517"/>
                      <a:pt x="2920" y="1468"/>
                    </a:cubicBezTo>
                    <a:cubicBezTo>
                      <a:pt x="2985" y="740"/>
                      <a:pt x="2811" y="143"/>
                      <a:pt x="2008" y="17"/>
                    </a:cubicBezTo>
                    <a:cubicBezTo>
                      <a:pt x="1937" y="6"/>
                      <a:pt x="1858" y="0"/>
                      <a:pt x="1773" y="0"/>
                    </a:cubicBezTo>
                    <a:close/>
                  </a:path>
                </a:pathLst>
              </a:custGeom>
              <a:solidFill>
                <a:srgbClr val="5B43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520;p40"/>
              <p:cNvSpPr/>
              <p:nvPr/>
            </p:nvSpPr>
            <p:spPr>
              <a:xfrm flipH="1">
                <a:off x="2783590" y="1827546"/>
                <a:ext cx="174065" cy="83562"/>
              </a:xfrm>
              <a:custGeom>
                <a:avLst/>
                <a:gdLst/>
                <a:ahLst/>
                <a:cxnLst/>
                <a:rect l="l" t="t" r="r" b="b"/>
                <a:pathLst>
                  <a:path w="1906" h="915" extrusionOk="0">
                    <a:moveTo>
                      <a:pt x="1669" y="0"/>
                    </a:moveTo>
                    <a:cubicBezTo>
                      <a:pt x="1616" y="0"/>
                      <a:pt x="1562" y="56"/>
                      <a:pt x="1598" y="116"/>
                    </a:cubicBezTo>
                    <a:cubicBezTo>
                      <a:pt x="1687" y="269"/>
                      <a:pt x="1584" y="406"/>
                      <a:pt x="1441" y="470"/>
                    </a:cubicBezTo>
                    <a:cubicBezTo>
                      <a:pt x="1407" y="485"/>
                      <a:pt x="1372" y="492"/>
                      <a:pt x="1336" y="492"/>
                    </a:cubicBezTo>
                    <a:cubicBezTo>
                      <a:pt x="1226" y="492"/>
                      <a:pt x="1113" y="429"/>
                      <a:pt x="1038" y="355"/>
                    </a:cubicBezTo>
                    <a:cubicBezTo>
                      <a:pt x="959" y="276"/>
                      <a:pt x="915" y="177"/>
                      <a:pt x="820" y="109"/>
                    </a:cubicBezTo>
                    <a:cubicBezTo>
                      <a:pt x="744" y="58"/>
                      <a:pt x="658" y="33"/>
                      <a:pt x="570" y="33"/>
                    </a:cubicBezTo>
                    <a:cubicBezTo>
                      <a:pt x="522" y="33"/>
                      <a:pt x="474" y="40"/>
                      <a:pt x="427" y="54"/>
                    </a:cubicBezTo>
                    <a:cubicBezTo>
                      <a:pt x="75" y="163"/>
                      <a:pt x="1" y="546"/>
                      <a:pt x="96" y="859"/>
                    </a:cubicBezTo>
                    <a:cubicBezTo>
                      <a:pt x="107" y="898"/>
                      <a:pt x="137" y="914"/>
                      <a:pt x="168" y="914"/>
                    </a:cubicBezTo>
                    <a:cubicBezTo>
                      <a:pt x="215" y="914"/>
                      <a:pt x="263" y="876"/>
                      <a:pt x="246" y="818"/>
                    </a:cubicBezTo>
                    <a:cubicBezTo>
                      <a:pt x="178" y="593"/>
                      <a:pt x="209" y="293"/>
                      <a:pt x="472" y="215"/>
                    </a:cubicBezTo>
                    <a:cubicBezTo>
                      <a:pt x="504" y="205"/>
                      <a:pt x="534" y="201"/>
                      <a:pt x="562" y="201"/>
                    </a:cubicBezTo>
                    <a:cubicBezTo>
                      <a:pt x="708" y="201"/>
                      <a:pt x="808" y="316"/>
                      <a:pt x="905" y="433"/>
                    </a:cubicBezTo>
                    <a:cubicBezTo>
                      <a:pt x="1016" y="567"/>
                      <a:pt x="1142" y="642"/>
                      <a:pt x="1309" y="642"/>
                    </a:cubicBezTo>
                    <a:cubicBezTo>
                      <a:pt x="1333" y="642"/>
                      <a:pt x="1357" y="640"/>
                      <a:pt x="1383" y="637"/>
                    </a:cubicBezTo>
                    <a:cubicBezTo>
                      <a:pt x="1693" y="601"/>
                      <a:pt x="1905" y="334"/>
                      <a:pt x="1731" y="37"/>
                    </a:cubicBezTo>
                    <a:cubicBezTo>
                      <a:pt x="1715" y="11"/>
                      <a:pt x="1692" y="0"/>
                      <a:pt x="1669" y="0"/>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21;p40"/>
              <p:cNvSpPr/>
              <p:nvPr/>
            </p:nvSpPr>
            <p:spPr>
              <a:xfrm flipH="1">
                <a:off x="2392080" y="1861063"/>
                <a:ext cx="284386" cy="170595"/>
              </a:xfrm>
              <a:custGeom>
                <a:avLst/>
                <a:gdLst/>
                <a:ahLst/>
                <a:cxnLst/>
                <a:rect l="l" t="t" r="r" b="b"/>
                <a:pathLst>
                  <a:path w="3114" h="1868" extrusionOk="0">
                    <a:moveTo>
                      <a:pt x="1701" y="1"/>
                    </a:moveTo>
                    <a:cubicBezTo>
                      <a:pt x="1044" y="1"/>
                      <a:pt x="259" y="415"/>
                      <a:pt x="21" y="1008"/>
                    </a:cubicBezTo>
                    <a:cubicBezTo>
                      <a:pt x="0" y="1064"/>
                      <a:pt x="47" y="1101"/>
                      <a:pt x="95" y="1101"/>
                    </a:cubicBezTo>
                    <a:cubicBezTo>
                      <a:pt x="126" y="1101"/>
                      <a:pt x="158" y="1085"/>
                      <a:pt x="171" y="1049"/>
                    </a:cubicBezTo>
                    <a:cubicBezTo>
                      <a:pt x="380" y="528"/>
                      <a:pt x="1160" y="155"/>
                      <a:pt x="1708" y="155"/>
                    </a:cubicBezTo>
                    <a:cubicBezTo>
                      <a:pt x="1716" y="155"/>
                      <a:pt x="1723" y="155"/>
                      <a:pt x="1731" y="155"/>
                    </a:cubicBezTo>
                    <a:cubicBezTo>
                      <a:pt x="2598" y="175"/>
                      <a:pt x="2956" y="1025"/>
                      <a:pt x="2738" y="1773"/>
                    </a:cubicBezTo>
                    <a:cubicBezTo>
                      <a:pt x="2720" y="1830"/>
                      <a:pt x="2767" y="1868"/>
                      <a:pt x="2814" y="1868"/>
                    </a:cubicBezTo>
                    <a:cubicBezTo>
                      <a:pt x="2845" y="1868"/>
                      <a:pt x="2876" y="1852"/>
                      <a:pt x="2888" y="1814"/>
                    </a:cubicBezTo>
                    <a:cubicBezTo>
                      <a:pt x="3114" y="1042"/>
                      <a:pt x="2796" y="158"/>
                      <a:pt x="1926" y="18"/>
                    </a:cubicBezTo>
                    <a:cubicBezTo>
                      <a:pt x="1853" y="6"/>
                      <a:pt x="1778" y="1"/>
                      <a:pt x="1701" y="1"/>
                    </a:cubicBezTo>
                    <a:close/>
                  </a:path>
                </a:pathLst>
              </a:custGeom>
              <a:solidFill>
                <a:srgbClr val="5B43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22;p40"/>
              <p:cNvSpPr/>
              <p:nvPr/>
            </p:nvSpPr>
            <p:spPr>
              <a:xfrm flipH="1">
                <a:off x="1850247" y="1203341"/>
                <a:ext cx="1933259" cy="1323939"/>
              </a:xfrm>
              <a:custGeom>
                <a:avLst/>
                <a:gdLst/>
                <a:ahLst/>
                <a:cxnLst/>
                <a:rect l="l" t="t" r="r" b="b"/>
                <a:pathLst>
                  <a:path w="21169" h="14497" extrusionOk="0">
                    <a:moveTo>
                      <a:pt x="10036" y="1"/>
                    </a:moveTo>
                    <a:cubicBezTo>
                      <a:pt x="9537" y="1"/>
                      <a:pt x="8998" y="79"/>
                      <a:pt x="8432" y="277"/>
                    </a:cubicBezTo>
                    <a:cubicBezTo>
                      <a:pt x="6476" y="959"/>
                      <a:pt x="5353" y="3503"/>
                      <a:pt x="4653" y="4830"/>
                    </a:cubicBezTo>
                    <a:cubicBezTo>
                      <a:pt x="3769" y="6503"/>
                      <a:pt x="1850" y="7776"/>
                      <a:pt x="322" y="7961"/>
                    </a:cubicBezTo>
                    <a:cubicBezTo>
                      <a:pt x="322" y="7961"/>
                      <a:pt x="1" y="12228"/>
                      <a:pt x="8395" y="12934"/>
                    </a:cubicBezTo>
                    <a:lnTo>
                      <a:pt x="8405" y="12818"/>
                    </a:lnTo>
                    <a:cubicBezTo>
                      <a:pt x="8405" y="12818"/>
                      <a:pt x="7503" y="12167"/>
                      <a:pt x="4865" y="10426"/>
                    </a:cubicBezTo>
                    <a:cubicBezTo>
                      <a:pt x="2227" y="8688"/>
                      <a:pt x="3404" y="6452"/>
                      <a:pt x="4366" y="6076"/>
                    </a:cubicBezTo>
                    <a:cubicBezTo>
                      <a:pt x="4919" y="5865"/>
                      <a:pt x="5128" y="5421"/>
                      <a:pt x="5278" y="4926"/>
                    </a:cubicBezTo>
                    <a:cubicBezTo>
                      <a:pt x="7023" y="4810"/>
                      <a:pt x="9515" y="1537"/>
                      <a:pt x="10712" y="1400"/>
                    </a:cubicBezTo>
                    <a:cubicBezTo>
                      <a:pt x="10842" y="1385"/>
                      <a:pt x="10963" y="1378"/>
                      <a:pt x="11075" y="1378"/>
                    </a:cubicBezTo>
                    <a:cubicBezTo>
                      <a:pt x="12210" y="1378"/>
                      <a:pt x="12433" y="2082"/>
                      <a:pt x="12433" y="2082"/>
                    </a:cubicBezTo>
                    <a:lnTo>
                      <a:pt x="12453" y="2082"/>
                    </a:lnTo>
                    <a:cubicBezTo>
                      <a:pt x="12487" y="2080"/>
                      <a:pt x="12520" y="2079"/>
                      <a:pt x="12553" y="2079"/>
                    </a:cubicBezTo>
                    <a:cubicBezTo>
                      <a:pt x="13236" y="2079"/>
                      <a:pt x="13872" y="2506"/>
                      <a:pt x="14266" y="3066"/>
                    </a:cubicBezTo>
                    <a:cubicBezTo>
                      <a:pt x="14679" y="3653"/>
                      <a:pt x="14867" y="4370"/>
                      <a:pt x="14993" y="5076"/>
                    </a:cubicBezTo>
                    <a:cubicBezTo>
                      <a:pt x="15119" y="5783"/>
                      <a:pt x="15195" y="6507"/>
                      <a:pt x="15427" y="7186"/>
                    </a:cubicBezTo>
                    <a:cubicBezTo>
                      <a:pt x="15737" y="8101"/>
                      <a:pt x="16359" y="8923"/>
                      <a:pt x="17161" y="9453"/>
                    </a:cubicBezTo>
                    <a:cubicBezTo>
                      <a:pt x="16950" y="10101"/>
                      <a:pt x="16642" y="10781"/>
                      <a:pt x="16263" y="11484"/>
                    </a:cubicBezTo>
                    <a:cubicBezTo>
                      <a:pt x="14914" y="13988"/>
                      <a:pt x="18455" y="14496"/>
                      <a:pt x="19010" y="14496"/>
                    </a:cubicBezTo>
                    <a:cubicBezTo>
                      <a:pt x="19099" y="14496"/>
                      <a:pt x="19112" y="14484"/>
                      <a:pt x="19018" y="14464"/>
                    </a:cubicBezTo>
                    <a:cubicBezTo>
                      <a:pt x="18981" y="14457"/>
                      <a:pt x="18946" y="14447"/>
                      <a:pt x="18916" y="14436"/>
                    </a:cubicBezTo>
                    <a:cubicBezTo>
                      <a:pt x="18335" y="14263"/>
                      <a:pt x="18355" y="13781"/>
                      <a:pt x="18355" y="13781"/>
                    </a:cubicBezTo>
                    <a:lnTo>
                      <a:pt x="18355" y="13781"/>
                    </a:lnTo>
                    <a:cubicBezTo>
                      <a:pt x="18754" y="13975"/>
                      <a:pt x="19097" y="14048"/>
                      <a:pt x="19388" y="14048"/>
                    </a:cubicBezTo>
                    <a:cubicBezTo>
                      <a:pt x="20274" y="14048"/>
                      <a:pt x="20673" y="13368"/>
                      <a:pt x="20673" y="13368"/>
                    </a:cubicBezTo>
                    <a:lnTo>
                      <a:pt x="20673" y="13368"/>
                    </a:lnTo>
                    <a:cubicBezTo>
                      <a:pt x="20673" y="13368"/>
                      <a:pt x="20435" y="13513"/>
                      <a:pt x="20173" y="13513"/>
                    </a:cubicBezTo>
                    <a:cubicBezTo>
                      <a:pt x="19841" y="13513"/>
                      <a:pt x="19470" y="13281"/>
                      <a:pt x="19493" y="12228"/>
                    </a:cubicBezTo>
                    <a:cubicBezTo>
                      <a:pt x="19534" y="10344"/>
                      <a:pt x="21169" y="7838"/>
                      <a:pt x="19059" y="3656"/>
                    </a:cubicBezTo>
                    <a:cubicBezTo>
                      <a:pt x="17874" y="1311"/>
                      <a:pt x="16160" y="815"/>
                      <a:pt x="14867" y="815"/>
                    </a:cubicBezTo>
                    <a:cubicBezTo>
                      <a:pt x="13919" y="815"/>
                      <a:pt x="13197" y="1083"/>
                      <a:pt x="13080" y="1083"/>
                    </a:cubicBezTo>
                    <a:cubicBezTo>
                      <a:pt x="13072" y="1083"/>
                      <a:pt x="13067" y="1081"/>
                      <a:pt x="13065" y="1079"/>
                    </a:cubicBezTo>
                    <a:cubicBezTo>
                      <a:pt x="12812" y="811"/>
                      <a:pt x="11636" y="1"/>
                      <a:pt x="10036" y="1"/>
                    </a:cubicBezTo>
                    <a:close/>
                  </a:path>
                </a:pathLst>
              </a:custGeom>
              <a:solidFill>
                <a:srgbClr val="632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23;p40"/>
              <p:cNvSpPr/>
              <p:nvPr/>
            </p:nvSpPr>
            <p:spPr>
              <a:xfrm flipH="1">
                <a:off x="1931894" y="2052845"/>
                <a:ext cx="254523" cy="235162"/>
              </a:xfrm>
              <a:custGeom>
                <a:avLst/>
                <a:gdLst/>
                <a:ahLst/>
                <a:cxnLst/>
                <a:rect l="l" t="t" r="r" b="b"/>
                <a:pathLst>
                  <a:path w="2787" h="2575" extrusionOk="0">
                    <a:moveTo>
                      <a:pt x="1486" y="1"/>
                    </a:moveTo>
                    <a:cubicBezTo>
                      <a:pt x="1154" y="1"/>
                      <a:pt x="813" y="108"/>
                      <a:pt x="499" y="318"/>
                    </a:cubicBezTo>
                    <a:cubicBezTo>
                      <a:pt x="445" y="352"/>
                      <a:pt x="387" y="403"/>
                      <a:pt x="373" y="482"/>
                    </a:cubicBezTo>
                    <a:lnTo>
                      <a:pt x="355" y="546"/>
                    </a:lnTo>
                    <a:lnTo>
                      <a:pt x="89" y="1602"/>
                    </a:lnTo>
                    <a:cubicBezTo>
                      <a:pt x="1" y="1847"/>
                      <a:pt x="72" y="2141"/>
                      <a:pt x="212" y="2301"/>
                    </a:cubicBezTo>
                    <a:cubicBezTo>
                      <a:pt x="349" y="2465"/>
                      <a:pt x="540" y="2523"/>
                      <a:pt x="727" y="2550"/>
                    </a:cubicBezTo>
                    <a:cubicBezTo>
                      <a:pt x="830" y="2566"/>
                      <a:pt x="934" y="2574"/>
                      <a:pt x="1038" y="2574"/>
                    </a:cubicBezTo>
                    <a:cubicBezTo>
                      <a:pt x="1291" y="2574"/>
                      <a:pt x="1545" y="2528"/>
                      <a:pt x="1796" y="2441"/>
                    </a:cubicBezTo>
                    <a:cubicBezTo>
                      <a:pt x="1987" y="2373"/>
                      <a:pt x="2182" y="2274"/>
                      <a:pt x="2353" y="2114"/>
                    </a:cubicBezTo>
                    <a:cubicBezTo>
                      <a:pt x="2520" y="1950"/>
                      <a:pt x="2663" y="1718"/>
                      <a:pt x="2718" y="1452"/>
                    </a:cubicBezTo>
                    <a:cubicBezTo>
                      <a:pt x="2786" y="1117"/>
                      <a:pt x="2707" y="765"/>
                      <a:pt x="2554" y="526"/>
                    </a:cubicBezTo>
                    <a:cubicBezTo>
                      <a:pt x="2400" y="287"/>
                      <a:pt x="2175" y="151"/>
                      <a:pt x="1943" y="72"/>
                    </a:cubicBezTo>
                    <a:cubicBezTo>
                      <a:pt x="1795" y="24"/>
                      <a:pt x="1642" y="1"/>
                      <a:pt x="1486"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24;p40"/>
              <p:cNvSpPr/>
              <p:nvPr/>
            </p:nvSpPr>
            <p:spPr>
              <a:xfrm flipH="1">
                <a:off x="2531898" y="1908186"/>
                <a:ext cx="717358" cy="199362"/>
              </a:xfrm>
              <a:custGeom>
                <a:avLst/>
                <a:gdLst/>
                <a:ahLst/>
                <a:cxnLst/>
                <a:rect l="l" t="t" r="r" b="b"/>
                <a:pathLst>
                  <a:path w="7855" h="2183" extrusionOk="0">
                    <a:moveTo>
                      <a:pt x="105" y="0"/>
                    </a:moveTo>
                    <a:cubicBezTo>
                      <a:pt x="41" y="0"/>
                      <a:pt x="0" y="97"/>
                      <a:pt x="70" y="137"/>
                    </a:cubicBezTo>
                    <a:cubicBezTo>
                      <a:pt x="1377" y="881"/>
                      <a:pt x="2641" y="1612"/>
                      <a:pt x="4132" y="1902"/>
                    </a:cubicBezTo>
                    <a:cubicBezTo>
                      <a:pt x="5004" y="2074"/>
                      <a:pt x="5613" y="2182"/>
                      <a:pt x="6276" y="2182"/>
                    </a:cubicBezTo>
                    <a:cubicBezTo>
                      <a:pt x="6718" y="2182"/>
                      <a:pt x="7183" y="2134"/>
                      <a:pt x="7768" y="2025"/>
                    </a:cubicBezTo>
                    <a:cubicBezTo>
                      <a:pt x="7854" y="2008"/>
                      <a:pt x="7823" y="1883"/>
                      <a:pt x="7741" y="1883"/>
                    </a:cubicBezTo>
                    <a:cubicBezTo>
                      <a:pt x="7737" y="1883"/>
                      <a:pt x="7732" y="1884"/>
                      <a:pt x="7727" y="1885"/>
                    </a:cubicBezTo>
                    <a:cubicBezTo>
                      <a:pt x="7149" y="1992"/>
                      <a:pt x="6676" y="2040"/>
                      <a:pt x="6229" y="2040"/>
                    </a:cubicBezTo>
                    <a:cubicBezTo>
                      <a:pt x="5487" y="2040"/>
                      <a:pt x="4817" y="1908"/>
                      <a:pt x="3862" y="1697"/>
                    </a:cubicBezTo>
                    <a:cubicBezTo>
                      <a:pt x="2518" y="1400"/>
                      <a:pt x="1330" y="687"/>
                      <a:pt x="142" y="11"/>
                    </a:cubicBezTo>
                    <a:cubicBezTo>
                      <a:pt x="129" y="4"/>
                      <a:pt x="117" y="0"/>
                      <a:pt x="105" y="0"/>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25;p40"/>
              <p:cNvSpPr/>
              <p:nvPr/>
            </p:nvSpPr>
            <p:spPr>
              <a:xfrm flipH="1">
                <a:off x="2845691" y="2110928"/>
                <a:ext cx="114978" cy="32877"/>
              </a:xfrm>
              <a:custGeom>
                <a:avLst/>
                <a:gdLst/>
                <a:ahLst/>
                <a:cxnLst/>
                <a:rect l="l" t="t" r="r" b="b"/>
                <a:pathLst>
                  <a:path w="1259" h="360" extrusionOk="0">
                    <a:moveTo>
                      <a:pt x="106" y="1"/>
                    </a:moveTo>
                    <a:cubicBezTo>
                      <a:pt x="49" y="1"/>
                      <a:pt x="0" y="74"/>
                      <a:pt x="50" y="126"/>
                    </a:cubicBezTo>
                    <a:cubicBezTo>
                      <a:pt x="253" y="336"/>
                      <a:pt x="612" y="359"/>
                      <a:pt x="922" y="359"/>
                    </a:cubicBezTo>
                    <a:cubicBezTo>
                      <a:pt x="1009" y="359"/>
                      <a:pt x="1092" y="358"/>
                      <a:pt x="1167" y="358"/>
                    </a:cubicBezTo>
                    <a:cubicBezTo>
                      <a:pt x="1258" y="358"/>
                      <a:pt x="1258" y="211"/>
                      <a:pt x="1167" y="211"/>
                    </a:cubicBezTo>
                    <a:cubicBezTo>
                      <a:pt x="1088" y="211"/>
                      <a:pt x="996" y="214"/>
                      <a:pt x="899" y="214"/>
                    </a:cubicBezTo>
                    <a:cubicBezTo>
                      <a:pt x="629" y="214"/>
                      <a:pt x="319" y="192"/>
                      <a:pt x="157" y="23"/>
                    </a:cubicBezTo>
                    <a:cubicBezTo>
                      <a:pt x="141" y="8"/>
                      <a:pt x="123" y="1"/>
                      <a:pt x="106" y="1"/>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526;p40"/>
              <p:cNvSpPr/>
              <p:nvPr/>
            </p:nvSpPr>
            <p:spPr>
              <a:xfrm flipH="1">
                <a:off x="2377103" y="1750742"/>
                <a:ext cx="191143" cy="146942"/>
              </a:xfrm>
              <a:custGeom>
                <a:avLst/>
                <a:gdLst/>
                <a:ahLst/>
                <a:cxnLst/>
                <a:rect l="l" t="t" r="r" b="b"/>
                <a:pathLst>
                  <a:path w="2093" h="1609" extrusionOk="0">
                    <a:moveTo>
                      <a:pt x="714" y="0"/>
                    </a:moveTo>
                    <a:cubicBezTo>
                      <a:pt x="454" y="4"/>
                      <a:pt x="208" y="79"/>
                      <a:pt x="0" y="233"/>
                    </a:cubicBezTo>
                    <a:lnTo>
                      <a:pt x="3" y="267"/>
                    </a:lnTo>
                    <a:cubicBezTo>
                      <a:pt x="102" y="256"/>
                      <a:pt x="201" y="250"/>
                      <a:pt x="299" y="250"/>
                    </a:cubicBezTo>
                    <a:cubicBezTo>
                      <a:pt x="423" y="250"/>
                      <a:pt x="547" y="260"/>
                      <a:pt x="669" y="281"/>
                    </a:cubicBezTo>
                    <a:cubicBezTo>
                      <a:pt x="887" y="318"/>
                      <a:pt x="1095" y="397"/>
                      <a:pt x="1277" y="520"/>
                    </a:cubicBezTo>
                    <a:cubicBezTo>
                      <a:pt x="1458" y="643"/>
                      <a:pt x="1611" y="807"/>
                      <a:pt x="1734" y="991"/>
                    </a:cubicBezTo>
                    <a:cubicBezTo>
                      <a:pt x="1853" y="1175"/>
                      <a:pt x="1938" y="1387"/>
                      <a:pt x="1946" y="1609"/>
                    </a:cubicBezTo>
                    <a:lnTo>
                      <a:pt x="1979" y="1609"/>
                    </a:lnTo>
                    <a:cubicBezTo>
                      <a:pt x="2093" y="1373"/>
                      <a:pt x="2052" y="1086"/>
                      <a:pt x="1952" y="851"/>
                    </a:cubicBezTo>
                    <a:cubicBezTo>
                      <a:pt x="1853" y="612"/>
                      <a:pt x="1689" y="404"/>
                      <a:pt x="1472" y="243"/>
                    </a:cubicBezTo>
                    <a:cubicBezTo>
                      <a:pt x="1246" y="76"/>
                      <a:pt x="969" y="0"/>
                      <a:pt x="714" y="0"/>
                    </a:cubicBezTo>
                    <a:close/>
                  </a:path>
                </a:pathLst>
              </a:custGeom>
              <a:solidFill>
                <a:srgbClr val="4220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27;p40"/>
              <p:cNvSpPr/>
              <p:nvPr/>
            </p:nvSpPr>
            <p:spPr>
              <a:xfrm flipH="1">
                <a:off x="3036468" y="1609189"/>
                <a:ext cx="178997" cy="67124"/>
              </a:xfrm>
              <a:custGeom>
                <a:avLst/>
                <a:gdLst/>
                <a:ahLst/>
                <a:cxnLst/>
                <a:rect l="l" t="t" r="r" b="b"/>
                <a:pathLst>
                  <a:path w="1960" h="735" extrusionOk="0">
                    <a:moveTo>
                      <a:pt x="980" y="0"/>
                    </a:moveTo>
                    <a:cubicBezTo>
                      <a:pt x="795" y="0"/>
                      <a:pt x="620" y="35"/>
                      <a:pt x="458" y="104"/>
                    </a:cubicBezTo>
                    <a:cubicBezTo>
                      <a:pt x="290" y="172"/>
                      <a:pt x="79" y="291"/>
                      <a:pt x="0" y="503"/>
                    </a:cubicBezTo>
                    <a:lnTo>
                      <a:pt x="21" y="530"/>
                    </a:lnTo>
                    <a:cubicBezTo>
                      <a:pt x="161" y="438"/>
                      <a:pt x="335" y="403"/>
                      <a:pt x="502" y="376"/>
                    </a:cubicBezTo>
                    <a:cubicBezTo>
                      <a:pt x="636" y="355"/>
                      <a:pt x="771" y="342"/>
                      <a:pt x="906" y="342"/>
                    </a:cubicBezTo>
                    <a:cubicBezTo>
                      <a:pt x="943" y="342"/>
                      <a:pt x="980" y="343"/>
                      <a:pt x="1017" y="345"/>
                    </a:cubicBezTo>
                    <a:cubicBezTo>
                      <a:pt x="1359" y="353"/>
                      <a:pt x="1704" y="479"/>
                      <a:pt x="1932" y="734"/>
                    </a:cubicBezTo>
                    <a:lnTo>
                      <a:pt x="1959" y="714"/>
                    </a:lnTo>
                    <a:cubicBezTo>
                      <a:pt x="1939" y="496"/>
                      <a:pt x="1795" y="312"/>
                      <a:pt x="1622" y="195"/>
                    </a:cubicBezTo>
                    <a:cubicBezTo>
                      <a:pt x="1447" y="69"/>
                      <a:pt x="1236" y="11"/>
                      <a:pt x="1034" y="1"/>
                    </a:cubicBezTo>
                    <a:cubicBezTo>
                      <a:pt x="1016" y="1"/>
                      <a:pt x="998" y="0"/>
                      <a:pt x="980" y="0"/>
                    </a:cubicBezTo>
                    <a:close/>
                  </a:path>
                </a:pathLst>
              </a:custGeom>
              <a:solidFill>
                <a:srgbClr val="4220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28;p40"/>
              <p:cNvSpPr/>
              <p:nvPr/>
            </p:nvSpPr>
            <p:spPr>
              <a:xfrm flipH="1">
                <a:off x="2291988" y="2822896"/>
                <a:ext cx="93243" cy="2557"/>
              </a:xfrm>
              <a:custGeom>
                <a:avLst/>
                <a:gdLst/>
                <a:ahLst/>
                <a:cxnLst/>
                <a:rect l="l" t="t" r="r" b="b"/>
                <a:pathLst>
                  <a:path w="1021" h="28" extrusionOk="0">
                    <a:moveTo>
                      <a:pt x="510" y="1"/>
                    </a:moveTo>
                    <a:cubicBezTo>
                      <a:pt x="342" y="1"/>
                      <a:pt x="174" y="5"/>
                      <a:pt x="7" y="14"/>
                    </a:cubicBezTo>
                    <a:cubicBezTo>
                      <a:pt x="0" y="17"/>
                      <a:pt x="0" y="28"/>
                      <a:pt x="7" y="28"/>
                    </a:cubicBezTo>
                    <a:cubicBezTo>
                      <a:pt x="181" y="17"/>
                      <a:pt x="357" y="12"/>
                      <a:pt x="532" y="12"/>
                    </a:cubicBezTo>
                    <a:cubicBezTo>
                      <a:pt x="693" y="12"/>
                      <a:pt x="854" y="16"/>
                      <a:pt x="1013" y="24"/>
                    </a:cubicBezTo>
                    <a:cubicBezTo>
                      <a:pt x="1020" y="24"/>
                      <a:pt x="1020" y="14"/>
                      <a:pt x="1013" y="14"/>
                    </a:cubicBezTo>
                    <a:cubicBezTo>
                      <a:pt x="846" y="5"/>
                      <a:pt x="678" y="1"/>
                      <a:pt x="510" y="1"/>
                    </a:cubicBezTo>
                    <a:close/>
                  </a:path>
                </a:pathLst>
              </a:custGeom>
              <a:solidFill>
                <a:srgbClr val="7C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29;p40"/>
              <p:cNvSpPr/>
              <p:nvPr/>
            </p:nvSpPr>
            <p:spPr>
              <a:xfrm flipH="1">
                <a:off x="3967343" y="1739783"/>
                <a:ext cx="142193" cy="243016"/>
              </a:xfrm>
              <a:custGeom>
                <a:avLst/>
                <a:gdLst/>
                <a:ahLst/>
                <a:cxnLst/>
                <a:rect l="l" t="t" r="r" b="b"/>
                <a:pathLst>
                  <a:path w="1557" h="2661" extrusionOk="0">
                    <a:moveTo>
                      <a:pt x="573" y="0"/>
                    </a:moveTo>
                    <a:cubicBezTo>
                      <a:pt x="545" y="0"/>
                      <a:pt x="517" y="5"/>
                      <a:pt x="489" y="15"/>
                    </a:cubicBezTo>
                    <a:cubicBezTo>
                      <a:pt x="341" y="62"/>
                      <a:pt x="270" y="226"/>
                      <a:pt x="328" y="366"/>
                    </a:cubicBezTo>
                    <a:lnTo>
                      <a:pt x="669" y="1193"/>
                    </a:lnTo>
                    <a:cubicBezTo>
                      <a:pt x="673" y="1203"/>
                      <a:pt x="679" y="1213"/>
                      <a:pt x="683" y="1223"/>
                    </a:cubicBezTo>
                    <a:lnTo>
                      <a:pt x="0" y="1746"/>
                    </a:lnTo>
                    <a:lnTo>
                      <a:pt x="697" y="2660"/>
                    </a:lnTo>
                    <a:lnTo>
                      <a:pt x="1045" y="2394"/>
                    </a:lnTo>
                    <a:cubicBezTo>
                      <a:pt x="1475" y="2066"/>
                      <a:pt x="1557" y="1455"/>
                      <a:pt x="1229" y="1025"/>
                    </a:cubicBezTo>
                    <a:cubicBezTo>
                      <a:pt x="1160" y="943"/>
                      <a:pt x="1103" y="848"/>
                      <a:pt x="1062" y="749"/>
                    </a:cubicBezTo>
                    <a:lnTo>
                      <a:pt x="823" y="172"/>
                    </a:lnTo>
                    <a:cubicBezTo>
                      <a:pt x="782" y="69"/>
                      <a:pt x="681" y="0"/>
                      <a:pt x="573" y="0"/>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30;p40"/>
              <p:cNvSpPr/>
              <p:nvPr/>
            </p:nvSpPr>
            <p:spPr>
              <a:xfrm flipH="1">
                <a:off x="2407605" y="2712342"/>
                <a:ext cx="202833" cy="629869"/>
              </a:xfrm>
              <a:custGeom>
                <a:avLst/>
                <a:gdLst/>
                <a:ahLst/>
                <a:cxnLst/>
                <a:rect l="l" t="t" r="r" b="b"/>
                <a:pathLst>
                  <a:path w="2221" h="6897" extrusionOk="0">
                    <a:moveTo>
                      <a:pt x="53" y="1"/>
                    </a:moveTo>
                    <a:cubicBezTo>
                      <a:pt x="34" y="1"/>
                      <a:pt x="17" y="4"/>
                      <a:pt x="1" y="11"/>
                    </a:cubicBezTo>
                    <a:cubicBezTo>
                      <a:pt x="1" y="11"/>
                      <a:pt x="1957" y="2899"/>
                      <a:pt x="971" y="6896"/>
                    </a:cubicBezTo>
                    <a:lnTo>
                      <a:pt x="1847" y="6896"/>
                    </a:lnTo>
                    <a:cubicBezTo>
                      <a:pt x="2042" y="5739"/>
                      <a:pt x="2220" y="4971"/>
                      <a:pt x="1762" y="2919"/>
                    </a:cubicBezTo>
                    <a:cubicBezTo>
                      <a:pt x="1433" y="1441"/>
                      <a:pt x="440" y="1"/>
                      <a:pt x="53"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31;p40"/>
              <p:cNvSpPr/>
              <p:nvPr/>
            </p:nvSpPr>
            <p:spPr>
              <a:xfrm flipH="1">
                <a:off x="3027701" y="2373578"/>
                <a:ext cx="1735" cy="1370"/>
              </a:xfrm>
              <a:custGeom>
                <a:avLst/>
                <a:gdLst/>
                <a:ahLst/>
                <a:cxnLst/>
                <a:rect l="l" t="t" r="r" b="b"/>
                <a:pathLst>
                  <a:path w="19" h="15" extrusionOk="0">
                    <a:moveTo>
                      <a:pt x="8" y="1"/>
                    </a:moveTo>
                    <a:cubicBezTo>
                      <a:pt x="1" y="1"/>
                      <a:pt x="1" y="15"/>
                      <a:pt x="8" y="15"/>
                    </a:cubicBezTo>
                    <a:cubicBezTo>
                      <a:pt x="18" y="15"/>
                      <a:pt x="18" y="1"/>
                      <a:pt x="8" y="1"/>
                    </a:cubicBezTo>
                    <a:close/>
                  </a:path>
                </a:pathLst>
              </a:custGeom>
              <a:solidFill>
                <a:srgbClr val="7C1E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32;p40"/>
              <p:cNvSpPr/>
              <p:nvPr/>
            </p:nvSpPr>
            <p:spPr>
              <a:xfrm flipH="1">
                <a:off x="4038394" y="1928917"/>
                <a:ext cx="75891" cy="46850"/>
              </a:xfrm>
              <a:custGeom>
                <a:avLst/>
                <a:gdLst/>
                <a:ahLst/>
                <a:cxnLst/>
                <a:rect l="l" t="t" r="r" b="b"/>
                <a:pathLst>
                  <a:path w="831" h="513" extrusionOk="0">
                    <a:moveTo>
                      <a:pt x="611" y="1"/>
                    </a:moveTo>
                    <a:cubicBezTo>
                      <a:pt x="592" y="1"/>
                      <a:pt x="573" y="4"/>
                      <a:pt x="554" y="9"/>
                    </a:cubicBezTo>
                    <a:lnTo>
                      <a:pt x="168" y="118"/>
                    </a:lnTo>
                    <a:cubicBezTo>
                      <a:pt x="62" y="149"/>
                      <a:pt x="1" y="261"/>
                      <a:pt x="32" y="367"/>
                    </a:cubicBezTo>
                    <a:cubicBezTo>
                      <a:pt x="57" y="455"/>
                      <a:pt x="138" y="512"/>
                      <a:pt x="225" y="512"/>
                    </a:cubicBezTo>
                    <a:cubicBezTo>
                      <a:pt x="243" y="512"/>
                      <a:pt x="262" y="509"/>
                      <a:pt x="281" y="504"/>
                    </a:cubicBezTo>
                    <a:lnTo>
                      <a:pt x="663" y="395"/>
                    </a:lnTo>
                    <a:cubicBezTo>
                      <a:pt x="769" y="361"/>
                      <a:pt x="831" y="252"/>
                      <a:pt x="799" y="146"/>
                    </a:cubicBezTo>
                    <a:cubicBezTo>
                      <a:pt x="775" y="56"/>
                      <a:pt x="696" y="1"/>
                      <a:pt x="611"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33;p40"/>
              <p:cNvSpPr/>
              <p:nvPr/>
            </p:nvSpPr>
            <p:spPr>
              <a:xfrm flipH="1">
                <a:off x="4043417" y="1891657"/>
                <a:ext cx="88585" cy="59635"/>
              </a:xfrm>
              <a:custGeom>
                <a:avLst/>
                <a:gdLst/>
                <a:ahLst/>
                <a:cxnLst/>
                <a:rect l="l" t="t" r="r" b="b"/>
                <a:pathLst>
                  <a:path w="970" h="653" extrusionOk="0">
                    <a:moveTo>
                      <a:pt x="696" y="1"/>
                    </a:moveTo>
                    <a:cubicBezTo>
                      <a:pt x="666" y="1"/>
                      <a:pt x="636" y="6"/>
                      <a:pt x="608" y="17"/>
                    </a:cubicBezTo>
                    <a:lnTo>
                      <a:pt x="185" y="185"/>
                    </a:lnTo>
                    <a:cubicBezTo>
                      <a:pt x="62" y="236"/>
                      <a:pt x="0" y="376"/>
                      <a:pt x="51" y="499"/>
                    </a:cubicBezTo>
                    <a:cubicBezTo>
                      <a:pt x="88" y="596"/>
                      <a:pt x="179" y="652"/>
                      <a:pt x="276" y="652"/>
                    </a:cubicBezTo>
                    <a:cubicBezTo>
                      <a:pt x="306" y="652"/>
                      <a:pt x="336" y="647"/>
                      <a:pt x="366" y="636"/>
                    </a:cubicBezTo>
                    <a:lnTo>
                      <a:pt x="785" y="468"/>
                    </a:lnTo>
                    <a:cubicBezTo>
                      <a:pt x="908" y="417"/>
                      <a:pt x="970" y="277"/>
                      <a:pt x="922" y="154"/>
                    </a:cubicBezTo>
                    <a:cubicBezTo>
                      <a:pt x="883" y="58"/>
                      <a:pt x="791" y="1"/>
                      <a:pt x="696"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34;p40"/>
              <p:cNvSpPr/>
              <p:nvPr/>
            </p:nvSpPr>
            <p:spPr>
              <a:xfrm flipH="1">
                <a:off x="1976095" y="2123804"/>
                <a:ext cx="152056" cy="92786"/>
              </a:xfrm>
              <a:custGeom>
                <a:avLst/>
                <a:gdLst/>
                <a:ahLst/>
                <a:cxnLst/>
                <a:rect l="l" t="t" r="r" b="b"/>
                <a:pathLst>
                  <a:path w="1665" h="1016" extrusionOk="0">
                    <a:moveTo>
                      <a:pt x="703" y="1"/>
                    </a:moveTo>
                    <a:cubicBezTo>
                      <a:pt x="278" y="1"/>
                      <a:pt x="1" y="384"/>
                      <a:pt x="1" y="384"/>
                    </a:cubicBezTo>
                    <a:lnTo>
                      <a:pt x="59" y="784"/>
                    </a:lnTo>
                    <a:cubicBezTo>
                      <a:pt x="273" y="949"/>
                      <a:pt x="497" y="1016"/>
                      <a:pt x="698" y="1016"/>
                    </a:cubicBezTo>
                    <a:cubicBezTo>
                      <a:pt x="1269" y="1016"/>
                      <a:pt x="1664" y="482"/>
                      <a:pt x="1165" y="152"/>
                    </a:cubicBezTo>
                    <a:cubicBezTo>
                      <a:pt x="998" y="42"/>
                      <a:pt x="842" y="1"/>
                      <a:pt x="703" y="1"/>
                    </a:cubicBezTo>
                    <a:close/>
                  </a:path>
                </a:pathLst>
              </a:custGeom>
              <a:solidFill>
                <a:srgbClr val="F9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535;p40"/>
              <p:cNvSpPr/>
              <p:nvPr/>
            </p:nvSpPr>
            <p:spPr>
              <a:xfrm flipH="1">
                <a:off x="3260580" y="1799418"/>
                <a:ext cx="188129" cy="115252"/>
              </a:xfrm>
              <a:custGeom>
                <a:avLst/>
                <a:gdLst/>
                <a:ahLst/>
                <a:cxnLst/>
                <a:rect l="l" t="t" r="r" b="b"/>
                <a:pathLst>
                  <a:path w="2060" h="1262" extrusionOk="0">
                    <a:moveTo>
                      <a:pt x="632" y="1"/>
                    </a:moveTo>
                    <a:cubicBezTo>
                      <a:pt x="382" y="1"/>
                      <a:pt x="187" y="83"/>
                      <a:pt x="120" y="242"/>
                    </a:cubicBezTo>
                    <a:cubicBezTo>
                      <a:pt x="1" y="515"/>
                      <a:pt x="315" y="912"/>
                      <a:pt x="820" y="1126"/>
                    </a:cubicBezTo>
                    <a:cubicBezTo>
                      <a:pt x="1032" y="1217"/>
                      <a:pt x="1243" y="1261"/>
                      <a:pt x="1426" y="1261"/>
                    </a:cubicBezTo>
                    <a:cubicBezTo>
                      <a:pt x="1677" y="1261"/>
                      <a:pt x="1874" y="1179"/>
                      <a:pt x="1943" y="1021"/>
                    </a:cubicBezTo>
                    <a:cubicBezTo>
                      <a:pt x="2060" y="748"/>
                      <a:pt x="1745" y="351"/>
                      <a:pt x="1244" y="137"/>
                    </a:cubicBezTo>
                    <a:cubicBezTo>
                      <a:pt x="1029" y="46"/>
                      <a:pt x="816" y="1"/>
                      <a:pt x="632" y="1"/>
                    </a:cubicBezTo>
                    <a:close/>
                  </a:path>
                </a:pathLst>
              </a:custGeom>
              <a:solidFill>
                <a:srgbClr val="EA8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536;p40"/>
              <p:cNvSpPr/>
              <p:nvPr/>
            </p:nvSpPr>
            <p:spPr>
              <a:xfrm flipH="1">
                <a:off x="2290801" y="2044443"/>
                <a:ext cx="183015" cy="120640"/>
              </a:xfrm>
              <a:custGeom>
                <a:avLst/>
                <a:gdLst/>
                <a:ahLst/>
                <a:cxnLst/>
                <a:rect l="l" t="t" r="r" b="b"/>
                <a:pathLst>
                  <a:path w="2004" h="1321" extrusionOk="0">
                    <a:moveTo>
                      <a:pt x="1081" y="1"/>
                    </a:moveTo>
                    <a:cubicBezTo>
                      <a:pt x="1036" y="1"/>
                      <a:pt x="989" y="3"/>
                      <a:pt x="942" y="7"/>
                    </a:cubicBezTo>
                    <a:cubicBezTo>
                      <a:pt x="406" y="58"/>
                      <a:pt x="0" y="393"/>
                      <a:pt x="38" y="755"/>
                    </a:cubicBezTo>
                    <a:cubicBezTo>
                      <a:pt x="69" y="1082"/>
                      <a:pt x="455" y="1321"/>
                      <a:pt x="927" y="1321"/>
                    </a:cubicBezTo>
                    <a:cubicBezTo>
                      <a:pt x="973" y="1321"/>
                      <a:pt x="1019" y="1319"/>
                      <a:pt x="1065" y="1314"/>
                    </a:cubicBezTo>
                    <a:cubicBezTo>
                      <a:pt x="1601" y="1263"/>
                      <a:pt x="2004" y="929"/>
                      <a:pt x="1970" y="567"/>
                    </a:cubicBezTo>
                    <a:cubicBezTo>
                      <a:pt x="1939" y="237"/>
                      <a:pt x="1553" y="1"/>
                      <a:pt x="1081" y="1"/>
                    </a:cubicBezTo>
                    <a:close/>
                  </a:path>
                </a:pathLst>
              </a:custGeom>
              <a:solidFill>
                <a:srgbClr val="EA8B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537;p40"/>
              <p:cNvSpPr/>
              <p:nvPr/>
            </p:nvSpPr>
            <p:spPr>
              <a:xfrm flipH="1">
                <a:off x="2488885" y="2067822"/>
                <a:ext cx="30320" cy="48676"/>
              </a:xfrm>
              <a:custGeom>
                <a:avLst/>
                <a:gdLst/>
                <a:ahLst/>
                <a:cxnLst/>
                <a:rect l="l" t="t" r="r" b="b"/>
                <a:pathLst>
                  <a:path w="332" h="533" extrusionOk="0">
                    <a:moveTo>
                      <a:pt x="252" y="1"/>
                    </a:moveTo>
                    <a:cubicBezTo>
                      <a:pt x="219" y="1"/>
                      <a:pt x="186" y="20"/>
                      <a:pt x="180" y="62"/>
                    </a:cubicBezTo>
                    <a:cubicBezTo>
                      <a:pt x="163" y="191"/>
                      <a:pt x="115" y="308"/>
                      <a:pt x="40" y="413"/>
                    </a:cubicBezTo>
                    <a:cubicBezTo>
                      <a:pt x="0" y="470"/>
                      <a:pt x="52" y="533"/>
                      <a:pt x="104" y="533"/>
                    </a:cubicBezTo>
                    <a:cubicBezTo>
                      <a:pt x="124" y="533"/>
                      <a:pt x="144" y="524"/>
                      <a:pt x="159" y="502"/>
                    </a:cubicBezTo>
                    <a:cubicBezTo>
                      <a:pt x="248" y="376"/>
                      <a:pt x="303" y="232"/>
                      <a:pt x="327" y="79"/>
                    </a:cubicBezTo>
                    <a:cubicBezTo>
                      <a:pt x="332" y="29"/>
                      <a:pt x="292" y="1"/>
                      <a:pt x="252" y="1"/>
                    </a:cubicBezTo>
                    <a:close/>
                  </a:path>
                </a:pathLst>
              </a:custGeom>
              <a:solidFill>
                <a:srgbClr val="C685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538;p40"/>
            <p:cNvSpPr/>
            <p:nvPr/>
          </p:nvSpPr>
          <p:spPr>
            <a:xfrm flipH="1">
              <a:off x="3944381" y="1569605"/>
              <a:ext cx="85206" cy="66941"/>
            </a:xfrm>
            <a:custGeom>
              <a:avLst/>
              <a:gdLst/>
              <a:ahLst/>
              <a:cxnLst/>
              <a:rect l="l" t="t" r="r" b="b"/>
              <a:pathLst>
                <a:path w="933" h="733" extrusionOk="0">
                  <a:moveTo>
                    <a:pt x="655" y="1"/>
                  </a:moveTo>
                  <a:cubicBezTo>
                    <a:pt x="610" y="1"/>
                    <a:pt x="564" y="14"/>
                    <a:pt x="523" y="40"/>
                  </a:cubicBezTo>
                  <a:lnTo>
                    <a:pt x="144" y="289"/>
                  </a:lnTo>
                  <a:cubicBezTo>
                    <a:pt x="32" y="360"/>
                    <a:pt x="0" y="511"/>
                    <a:pt x="73" y="623"/>
                  </a:cubicBezTo>
                  <a:cubicBezTo>
                    <a:pt x="119" y="694"/>
                    <a:pt x="196" y="732"/>
                    <a:pt x="274" y="732"/>
                  </a:cubicBezTo>
                  <a:cubicBezTo>
                    <a:pt x="320" y="732"/>
                    <a:pt x="366" y="719"/>
                    <a:pt x="407" y="691"/>
                  </a:cubicBezTo>
                  <a:lnTo>
                    <a:pt x="789" y="445"/>
                  </a:lnTo>
                  <a:cubicBezTo>
                    <a:pt x="898" y="371"/>
                    <a:pt x="933" y="220"/>
                    <a:pt x="857" y="111"/>
                  </a:cubicBezTo>
                  <a:cubicBezTo>
                    <a:pt x="811" y="40"/>
                    <a:pt x="734" y="1"/>
                    <a:pt x="655"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39;p40"/>
            <p:cNvSpPr/>
            <p:nvPr/>
          </p:nvSpPr>
          <p:spPr>
            <a:xfrm flipH="1">
              <a:off x="3921915" y="1616546"/>
              <a:ext cx="88677" cy="59635"/>
            </a:xfrm>
            <a:custGeom>
              <a:avLst/>
              <a:gdLst/>
              <a:ahLst/>
              <a:cxnLst/>
              <a:rect l="l" t="t" r="r" b="b"/>
              <a:pathLst>
                <a:path w="971" h="653" extrusionOk="0">
                  <a:moveTo>
                    <a:pt x="694" y="1"/>
                  </a:moveTo>
                  <a:cubicBezTo>
                    <a:pt x="664" y="1"/>
                    <a:pt x="634" y="6"/>
                    <a:pt x="605" y="17"/>
                  </a:cubicBezTo>
                  <a:lnTo>
                    <a:pt x="185" y="188"/>
                  </a:lnTo>
                  <a:cubicBezTo>
                    <a:pt x="62" y="235"/>
                    <a:pt x="1" y="375"/>
                    <a:pt x="49" y="501"/>
                  </a:cubicBezTo>
                  <a:cubicBezTo>
                    <a:pt x="87" y="595"/>
                    <a:pt x="178" y="653"/>
                    <a:pt x="273" y="653"/>
                  </a:cubicBezTo>
                  <a:cubicBezTo>
                    <a:pt x="303" y="653"/>
                    <a:pt x="333" y="647"/>
                    <a:pt x="363" y="635"/>
                  </a:cubicBezTo>
                  <a:lnTo>
                    <a:pt x="786" y="468"/>
                  </a:lnTo>
                  <a:cubicBezTo>
                    <a:pt x="909" y="416"/>
                    <a:pt x="971" y="276"/>
                    <a:pt x="919" y="153"/>
                  </a:cubicBezTo>
                  <a:cubicBezTo>
                    <a:pt x="882" y="59"/>
                    <a:pt x="791" y="1"/>
                    <a:pt x="694" y="1"/>
                  </a:cubicBezTo>
                  <a:close/>
                </a:path>
              </a:pathLst>
            </a:custGeom>
            <a:solidFill>
              <a:srgbClr val="F9B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Table 1"/>
          <p:cNvGraphicFramePr>
            <a:graphicFrameLocks noGrp="1"/>
          </p:cNvGraphicFramePr>
          <p:nvPr>
            <p:extLst>
              <p:ext uri="{D42A27DB-BD31-4B8C-83A1-F6EECF244321}">
                <p14:modId xmlns:p14="http://schemas.microsoft.com/office/powerpoint/2010/main" val="1582372341"/>
              </p:ext>
            </p:extLst>
          </p:nvPr>
        </p:nvGraphicFramePr>
        <p:xfrm>
          <a:off x="162355" y="818135"/>
          <a:ext cx="8926644" cy="3946652"/>
        </p:xfrm>
        <a:graphic>
          <a:graphicData uri="http://schemas.openxmlformats.org/drawingml/2006/table">
            <a:tbl>
              <a:tblPr firstRow="1" bandRow="1">
                <a:tableStyleId>{5C22544A-7EE6-4342-B048-85BDC9FD1C3A}</a:tableStyleId>
              </a:tblPr>
              <a:tblGrid>
                <a:gridCol w="4463322">
                  <a:extLst>
                    <a:ext uri="{9D8B030D-6E8A-4147-A177-3AD203B41FA5}">
                      <a16:colId xmlns:a16="http://schemas.microsoft.com/office/drawing/2014/main" val="1173286248"/>
                    </a:ext>
                  </a:extLst>
                </a:gridCol>
                <a:gridCol w="4463322">
                  <a:extLst>
                    <a:ext uri="{9D8B030D-6E8A-4147-A177-3AD203B41FA5}">
                      <a16:colId xmlns:a16="http://schemas.microsoft.com/office/drawing/2014/main" val="4234233380"/>
                    </a:ext>
                  </a:extLst>
                </a:gridCol>
              </a:tblGrid>
              <a:tr h="657524">
                <a:tc>
                  <a:txBody>
                    <a:bodyPr/>
                    <a:lstStyle/>
                    <a:p>
                      <a:r>
                        <a:rPr lang="en-US" sz="2800" dirty="0">
                          <a:solidFill>
                            <a:srgbClr val="C00000"/>
                          </a:solidFill>
                          <a:latin typeface="Times New Roman" panose="02020603050405020304" pitchFamily="18" charset="0"/>
                          <a:cs typeface="Times New Roman" panose="02020603050405020304" pitchFamily="18" charset="0"/>
                        </a:rPr>
                        <a:t>Phrases for Introducing a General Response</a:t>
                      </a:r>
                    </a:p>
                  </a:txBody>
                  <a:tcPr>
                    <a:solidFill>
                      <a:srgbClr val="D4FE02"/>
                    </a:solidFill>
                  </a:tcPr>
                </a:tc>
                <a:tc>
                  <a:txBody>
                    <a:bodyPr/>
                    <a:lstStyle/>
                    <a:p>
                      <a:r>
                        <a:rPr lang="en-US" sz="2800" dirty="0">
                          <a:solidFill>
                            <a:srgbClr val="C00000"/>
                          </a:solidFill>
                          <a:latin typeface="Times New Roman" panose="02020603050405020304" pitchFamily="18" charset="0"/>
                          <a:cs typeface="Times New Roman" panose="02020603050405020304" pitchFamily="18" charset="0"/>
                        </a:rPr>
                        <a:t>Phrases for Introducing a No or an Unexpected Response</a:t>
                      </a:r>
                    </a:p>
                  </a:txBody>
                  <a:tcPr>
                    <a:solidFill>
                      <a:srgbClr val="D4FE02"/>
                    </a:solidFill>
                  </a:tcPr>
                </a:tc>
                <a:extLst>
                  <a:ext uri="{0D108BD9-81ED-4DB2-BD59-A6C34878D82A}">
                    <a16:rowId xmlns:a16="http://schemas.microsoft.com/office/drawing/2014/main" val="1837155374"/>
                  </a:ext>
                </a:extLst>
              </a:tr>
              <a:tr h="1177650">
                <a:tc>
                  <a:txBody>
                    <a:bodyPr/>
                    <a:lstStyle/>
                    <a:p>
                      <a:pPr>
                        <a:lnSpc>
                          <a:spcPct val="150000"/>
                        </a:lnSpc>
                      </a:pPr>
                      <a:r>
                        <a:rPr lang="en-US" sz="2800" b="0" i="1" dirty="0">
                          <a:solidFill>
                            <a:srgbClr val="3333FF"/>
                          </a:solidFill>
                          <a:effectLst/>
                          <a:latin typeface="Times New Roman" panose="02020603050405020304" pitchFamily="18" charset="0"/>
                          <a:cs typeface="Times New Roman" panose="02020603050405020304" pitchFamily="18" charset="0"/>
                        </a:rPr>
                        <a:t>It looks like that’s….</a:t>
                      </a:r>
                    </a:p>
                    <a:p>
                      <a:pPr>
                        <a:lnSpc>
                          <a:spcPct val="150000"/>
                        </a:lnSpc>
                      </a:pPr>
                      <a:r>
                        <a:rPr lang="en-US" sz="2800" dirty="0">
                          <a:solidFill>
                            <a:srgbClr val="3333FF"/>
                          </a:solidFill>
                          <a:effectLst/>
                          <a:latin typeface="Times New Roman" panose="02020603050405020304" pitchFamily="18" charset="0"/>
                          <a:cs typeface="Times New Roman" panose="02020603050405020304" pitchFamily="18" charset="0"/>
                        </a:rPr>
                        <a:t>It appears that X is . . .</a:t>
                      </a:r>
                    </a:p>
                    <a:p>
                      <a:pPr>
                        <a:lnSpc>
                          <a:spcPct val="150000"/>
                        </a:lnSpc>
                      </a:pPr>
                      <a:r>
                        <a:rPr lang="en-US" sz="2800" dirty="0">
                          <a:solidFill>
                            <a:srgbClr val="3333FF"/>
                          </a:solidFill>
                          <a:effectLst/>
                          <a:latin typeface="Times New Roman" panose="02020603050405020304" pitchFamily="18" charset="0"/>
                          <a:cs typeface="Times New Roman" panose="02020603050405020304" pitchFamily="18" charset="0"/>
                        </a:rPr>
                        <a:t>According to the schedule / agenda / itinerary. . .</a:t>
                      </a:r>
                    </a:p>
                  </a:txBody>
                  <a:tcPr anchor="ctr"/>
                </a:tc>
                <a:tc>
                  <a:txBody>
                    <a:bodyPr/>
                    <a:lstStyle/>
                    <a:p>
                      <a:pPr>
                        <a:lnSpc>
                          <a:spcPct val="150000"/>
                        </a:lnSpc>
                      </a:pPr>
                      <a:r>
                        <a:rPr lang="en-US" sz="2800" dirty="0">
                          <a:solidFill>
                            <a:srgbClr val="3333FF"/>
                          </a:solidFill>
                          <a:latin typeface="Times New Roman" panose="02020603050405020304" pitchFamily="18" charset="0"/>
                          <a:cs typeface="Times New Roman" panose="02020603050405020304" pitchFamily="18" charset="0"/>
                        </a:rPr>
                        <a:t>I ’m really sorry, but. . .</a:t>
                      </a:r>
                    </a:p>
                    <a:p>
                      <a:pPr>
                        <a:lnSpc>
                          <a:spcPct val="150000"/>
                        </a:lnSpc>
                      </a:pPr>
                      <a:r>
                        <a:rPr lang="en-US" sz="2800" dirty="0">
                          <a:solidFill>
                            <a:srgbClr val="3333FF"/>
                          </a:solidFill>
                          <a:latin typeface="Times New Roman" panose="02020603050405020304" pitchFamily="18" charset="0"/>
                          <a:cs typeface="Times New Roman" panose="02020603050405020304" pitchFamily="18" charset="0"/>
                        </a:rPr>
                        <a:t>Unfortunately…</a:t>
                      </a:r>
                    </a:p>
                    <a:p>
                      <a:pPr>
                        <a:lnSpc>
                          <a:spcPct val="150000"/>
                        </a:lnSpc>
                      </a:pPr>
                      <a:r>
                        <a:rPr lang="en-US" sz="2800" dirty="0">
                          <a:solidFill>
                            <a:srgbClr val="3333FF"/>
                          </a:solidFill>
                          <a:latin typeface="Times New Roman" panose="02020603050405020304" pitchFamily="18" charset="0"/>
                          <a:cs typeface="Times New Roman" panose="02020603050405020304" pitchFamily="18" charset="0"/>
                        </a:rPr>
                        <a:t>I apologize, but. . .</a:t>
                      </a:r>
                    </a:p>
                    <a:p>
                      <a:pPr>
                        <a:lnSpc>
                          <a:spcPct val="150000"/>
                        </a:lnSpc>
                      </a:pPr>
                      <a:r>
                        <a:rPr lang="en-US" sz="2800" dirty="0">
                          <a:solidFill>
                            <a:srgbClr val="3333FF"/>
                          </a:solidFill>
                          <a:latin typeface="Times New Roman" panose="02020603050405020304" pitchFamily="18" charset="0"/>
                          <a:cs typeface="Times New Roman" panose="02020603050405020304" pitchFamily="18" charset="0"/>
                        </a:rPr>
                        <a:t>I ’m afraid that. . .</a:t>
                      </a:r>
                    </a:p>
                  </a:txBody>
                  <a:tcPr/>
                </a:tc>
                <a:extLst>
                  <a:ext uri="{0D108BD9-81ED-4DB2-BD59-A6C34878D82A}">
                    <a16:rowId xmlns:a16="http://schemas.microsoft.com/office/drawing/2014/main" val="1333260344"/>
                  </a:ext>
                </a:extLst>
              </a:tr>
            </a:tbl>
          </a:graphicData>
        </a:graphic>
      </p:graphicFrame>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a:spLocks noGrp="1"/>
          </p:cNvSpPr>
          <p:nvPr>
            <p:ph type="ctrTitle"/>
          </p:nvPr>
        </p:nvSpPr>
        <p:spPr>
          <a:xfrm>
            <a:off x="65784" y="102413"/>
            <a:ext cx="8959804" cy="756336"/>
          </a:xfrm>
          <a:prstGeom prst="rect">
            <a:avLst/>
          </a:prstGeom>
          <a:solidFill>
            <a:srgbClr val="7030A0"/>
          </a:solidFill>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b" anchorCtr="0">
            <a:noAutofit/>
          </a:bodyPr>
          <a:lstStyle/>
          <a:p>
            <a:pPr marL="0" lvl="0" indent="0" algn="ctr" rtl="0">
              <a:spcBef>
                <a:spcPts val="0"/>
              </a:spcBef>
              <a:spcAft>
                <a:spcPts val="0"/>
              </a:spcAft>
              <a:buNone/>
            </a:pPr>
            <a:r>
              <a:rPr lang="en-US" b="1" dirty="0"/>
              <a:t>QUICK TIP</a:t>
            </a:r>
            <a:endParaRPr b="1" dirty="0"/>
          </a:p>
        </p:txBody>
      </p:sp>
      <p:pic>
        <p:nvPicPr>
          <p:cNvPr id="2" name="Picture 1"/>
          <p:cNvPicPr>
            <a:picLocks noChangeAspect="1"/>
          </p:cNvPicPr>
          <p:nvPr/>
        </p:nvPicPr>
        <p:blipFill>
          <a:blip r:embed="rId3"/>
          <a:stretch>
            <a:fillRect/>
          </a:stretch>
        </p:blipFill>
        <p:spPr>
          <a:xfrm>
            <a:off x="65784" y="980183"/>
            <a:ext cx="4374648" cy="3960207"/>
          </a:xfrm>
          <a:prstGeom prst="rect">
            <a:avLst/>
          </a:prstGeom>
        </p:spPr>
      </p:pic>
      <p:pic>
        <p:nvPicPr>
          <p:cNvPr id="3" name="Picture 2"/>
          <p:cNvPicPr>
            <a:picLocks noChangeAspect="1"/>
          </p:cNvPicPr>
          <p:nvPr/>
        </p:nvPicPr>
        <p:blipFill>
          <a:blip r:embed="rId4"/>
          <a:stretch>
            <a:fillRect/>
          </a:stretch>
        </p:blipFill>
        <p:spPr>
          <a:xfrm>
            <a:off x="4539108" y="980184"/>
            <a:ext cx="4486480" cy="3960206"/>
          </a:xfrm>
          <a:prstGeom prst="rect">
            <a:avLst/>
          </a:prstGeom>
        </p:spPr>
      </p:pic>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2"/>
          <p:cNvSpPr txBox="1">
            <a:spLocks noGrp="1"/>
          </p:cNvSpPr>
          <p:nvPr>
            <p:ph type="ctrTitle" idx="2"/>
          </p:nvPr>
        </p:nvSpPr>
        <p:spPr>
          <a:xfrm>
            <a:off x="111834" y="3721735"/>
            <a:ext cx="9032166" cy="1184910"/>
          </a:xfrm>
          <a:prstGeom prst="rect">
            <a:avLst/>
          </a:prstGeom>
          <a:solidFill>
            <a:srgbClr val="7030A0"/>
          </a:solidFill>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t" anchorCtr="0">
            <a:noAutofit/>
          </a:bodyPr>
          <a:lstStyle/>
          <a:p>
            <a:pPr lvl="0" algn="ctr"/>
            <a:r>
              <a:rPr lang="en-US" sz="3200" b="1" dirty="0">
                <a:latin typeface="Times New Roman" panose="02020603050405020304" charset="0"/>
                <a:cs typeface="Times New Roman" panose="02020603050405020304" charset="0"/>
              </a:rPr>
              <a:t>TIP 2: Practice talking about times, dates, locations, and costs.</a:t>
            </a:r>
            <a:endParaRPr sz="3200" b="1" dirty="0">
              <a:solidFill>
                <a:srgbClr val="FFFFFF"/>
              </a:solidFill>
              <a:latin typeface="Times New Roman" panose="02020603050405020304" charset="0"/>
              <a:cs typeface="Times New Roman" panose="02020603050405020304" charset="0"/>
            </a:endParaRPr>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AFA8D0"/>
        </a:solidFill>
        <a:effectLst/>
      </p:bgPr>
    </p:bg>
    <p:spTree>
      <p:nvGrpSpPr>
        <p:cNvPr id="1" name="Shape 841"/>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98676" y="0"/>
            <a:ext cx="8999275" cy="5143499"/>
          </a:xfrm>
          <a:prstGeom prst="rect">
            <a:avLst/>
          </a:prstGeom>
        </p:spPr>
      </p:pic>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a:spLocks noGrp="1"/>
          </p:cNvSpPr>
          <p:nvPr>
            <p:ph type="ctrTitle"/>
          </p:nvPr>
        </p:nvSpPr>
        <p:spPr>
          <a:xfrm>
            <a:off x="144726" y="102413"/>
            <a:ext cx="8867706" cy="756336"/>
          </a:xfrm>
          <a:prstGeom prst="rect">
            <a:avLst/>
          </a:prstGeom>
          <a:solidFill>
            <a:srgbClr val="7030A0"/>
          </a:solidFill>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b" anchorCtr="0">
            <a:noAutofit/>
          </a:bodyPr>
          <a:lstStyle/>
          <a:p>
            <a:pPr marL="0" lvl="0" indent="0" rtl="0">
              <a:spcBef>
                <a:spcPts val="0"/>
              </a:spcBef>
              <a:spcAft>
                <a:spcPts val="0"/>
              </a:spcAft>
              <a:buNone/>
            </a:pPr>
            <a:r>
              <a:rPr lang="en-US" b="1" dirty="0"/>
              <a:t>QUICK TIP</a:t>
            </a:r>
            <a:endParaRPr b="1" dirty="0"/>
          </a:p>
        </p:txBody>
      </p:sp>
      <p:sp>
        <p:nvSpPr>
          <p:cNvPr id="2" name="Rectangle 1"/>
          <p:cNvSpPr/>
          <p:nvPr/>
        </p:nvSpPr>
        <p:spPr>
          <a:xfrm>
            <a:off x="144726" y="1118330"/>
            <a:ext cx="8867706" cy="3368151"/>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just">
              <a:lnSpc>
                <a:spcPct val="150000"/>
              </a:lnSpc>
            </a:pPr>
            <a:endParaRPr lang="en-US" sz="2800" dirty="0">
              <a:latin typeface="Times New Roman" panose="02020603050405020304" pitchFamily="18" charset="0"/>
              <a:cs typeface="Times New Roman" panose="02020603050405020304" pitchFamily="18" charset="0"/>
            </a:endParaRPr>
          </a:p>
          <a:p>
            <a:pPr algn="just">
              <a:lnSpc>
                <a:spcPct val="150000"/>
              </a:lnSpc>
            </a:pPr>
            <a:r>
              <a:rPr lang="en-US" sz="2800" dirty="0">
                <a:latin typeface="Times New Roman" panose="02020603050405020304" pitchFamily="18" charset="0"/>
                <a:cs typeface="Times New Roman" panose="02020603050405020304" pitchFamily="18" charset="0"/>
              </a:rPr>
              <a:t>In some questions, you will need to say no to a request. When this happens, try to explain why the request can’t be met. Use expressions like these.</a:t>
            </a:r>
          </a:p>
          <a:p>
            <a:pPr algn="just">
              <a:lnSpc>
                <a:spcPct val="150000"/>
              </a:lnSpc>
            </a:pPr>
            <a:r>
              <a:rPr lang="en-US" sz="2800" dirty="0">
                <a:latin typeface="Times New Roman" panose="02020603050405020304" pitchFamily="18" charset="0"/>
                <a:cs typeface="Times New Roman" panose="02020603050405020304" pitchFamily="18" charset="0"/>
              </a:rPr>
              <a:t>I’m sorry. That’s not possible because. . .</a:t>
            </a:r>
          </a:p>
          <a:p>
            <a:pPr algn="just">
              <a:lnSpc>
                <a:spcPct val="150000"/>
              </a:lnSpc>
            </a:pPr>
            <a:r>
              <a:rPr lang="en-US" sz="2800" dirty="0">
                <a:latin typeface="Times New Roman" panose="02020603050405020304" pitchFamily="18" charset="0"/>
                <a:cs typeface="Times New Roman" panose="02020603050405020304" pitchFamily="18" charset="0"/>
              </a:rPr>
              <a:t>We’d really like to help, but we can’t. The reason is . . .</a:t>
            </a:r>
          </a:p>
          <a:p>
            <a:pPr algn="just">
              <a:lnSpc>
                <a:spcPct val="150000"/>
              </a:lnSpc>
            </a:pPr>
            <a:endParaRPr lang="en-US" sz="2800" dirty="0">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33304" y="93227"/>
            <a:ext cx="8301045" cy="4964148"/>
          </a:xfrm>
          <a:prstGeom prst="rect">
            <a:avLst/>
          </a:prstGeom>
        </p:spPr>
      </p:pic>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a:spLocks noGrp="1"/>
          </p:cNvSpPr>
          <p:nvPr>
            <p:ph type="ctrTitle"/>
          </p:nvPr>
        </p:nvSpPr>
        <p:spPr>
          <a:xfrm>
            <a:off x="1572184" y="102413"/>
            <a:ext cx="5580932" cy="756336"/>
          </a:xfrm>
          <a:prstGeom prst="rect">
            <a:avLst/>
          </a:prstGeom>
          <a:solidFill>
            <a:srgbClr val="7030A0"/>
          </a:solidFill>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b" anchorCtr="0">
            <a:noAutofit/>
          </a:bodyPr>
          <a:lstStyle/>
          <a:p>
            <a:pPr marL="0" lvl="0" indent="0" algn="ctr" rtl="0">
              <a:spcBef>
                <a:spcPts val="0"/>
              </a:spcBef>
              <a:spcAft>
                <a:spcPts val="0"/>
              </a:spcAft>
              <a:buNone/>
            </a:pPr>
            <a:r>
              <a:rPr lang="en-US" b="1" dirty="0"/>
              <a:t>QUICK TIP</a:t>
            </a:r>
            <a:endParaRPr b="1" dirty="0"/>
          </a:p>
        </p:txBody>
      </p:sp>
      <p:sp>
        <p:nvSpPr>
          <p:cNvPr id="6" name="Rectangle 5"/>
          <p:cNvSpPr/>
          <p:nvPr/>
        </p:nvSpPr>
        <p:spPr>
          <a:xfrm>
            <a:off x="131567" y="1210430"/>
            <a:ext cx="8900599" cy="3190532"/>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just">
              <a:lnSpc>
                <a:spcPct val="150000"/>
              </a:lnSpc>
            </a:pPr>
            <a:r>
              <a:rPr lang="en-US" sz="2800" dirty="0">
                <a:solidFill>
                  <a:srgbClr val="3333FF"/>
                </a:solidFill>
                <a:latin typeface="Times New Roman" panose="02020603050405020304" pitchFamily="18" charset="0"/>
                <a:cs typeface="Times New Roman" panose="02020603050405020304" pitchFamily="18" charset="0"/>
              </a:rPr>
              <a:t>Practice different ways to say times. For 7:00 p.m., most English speakers will say seven p.m. rather than the longer, considerably more formal seven o’clock p.m. You could also say seven in the evening because the use of p.m. means the event takes place in the evening or at night.</a:t>
            </a:r>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2"/>
          <p:cNvSpPr txBox="1">
            <a:spLocks noGrp="1"/>
          </p:cNvSpPr>
          <p:nvPr>
            <p:ph type="ctrTitle" idx="2"/>
          </p:nvPr>
        </p:nvSpPr>
        <p:spPr>
          <a:xfrm>
            <a:off x="72363" y="3921125"/>
            <a:ext cx="8999274" cy="857885"/>
          </a:xfrm>
          <a:prstGeom prst="rect">
            <a:avLst/>
          </a:prstGeom>
          <a:solidFill>
            <a:srgbClr val="7030A0"/>
          </a:solidFill>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t" anchorCtr="0">
            <a:noAutofit/>
          </a:bodyPr>
          <a:lstStyle/>
          <a:p>
            <a:pPr lvl="0" algn="ctr"/>
            <a:r>
              <a:rPr lang="en-US" sz="4400" b="1" dirty="0">
                <a:latin typeface="Times New Roman" panose="02020603050405020304" charset="0"/>
                <a:cs typeface="Times New Roman" panose="02020603050405020304" charset="0"/>
              </a:rPr>
              <a:t>Some helpful grammatical forms</a:t>
            </a:r>
            <a:endParaRPr lang="en-US" sz="4400" b="1" dirty="0">
              <a:solidFill>
                <a:srgbClr val="FFFFFF"/>
              </a:solidFill>
              <a:latin typeface="Times New Roman" panose="02020603050405020304" charset="0"/>
              <a:cs typeface="Times New Roman" panose="02020603050405020304" charset="0"/>
            </a:endParaRPr>
          </a:p>
        </p:txBody>
      </p:sp>
    </p:spTree>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5518" y="65784"/>
            <a:ext cx="8957989" cy="5077715"/>
          </a:xfrm>
          <a:prstGeom prst="rect">
            <a:avLst/>
          </a:prstGeom>
        </p:spPr>
      </p:pic>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191"/>
        <p:cNvGrpSpPr/>
        <p:nvPr/>
      </p:nvGrpSpPr>
      <p:grpSpPr>
        <a:xfrm>
          <a:off x="0" y="0"/>
          <a:ext cx="0" cy="0"/>
          <a:chOff x="0" y="0"/>
          <a:chExt cx="0" cy="0"/>
        </a:xfrm>
      </p:grpSpPr>
      <p:grpSp>
        <p:nvGrpSpPr>
          <p:cNvPr id="192" name="Google Shape;192;p34"/>
          <p:cNvGrpSpPr/>
          <p:nvPr/>
        </p:nvGrpSpPr>
        <p:grpSpPr>
          <a:xfrm>
            <a:off x="0" y="3473277"/>
            <a:ext cx="741300" cy="741300"/>
            <a:chOff x="2071925" y="2554634"/>
            <a:chExt cx="741300" cy="741300"/>
          </a:xfrm>
        </p:grpSpPr>
        <p:sp>
          <p:nvSpPr>
            <p:cNvPr id="193" name="Google Shape;193;p34"/>
            <p:cNvSpPr/>
            <p:nvPr/>
          </p:nvSpPr>
          <p:spPr>
            <a:xfrm>
              <a:off x="2071925" y="2554634"/>
              <a:ext cx="741300" cy="741300"/>
            </a:xfrm>
            <a:prstGeom prst="ellipse">
              <a:avLst/>
            </a:prstGeom>
            <a:solidFill>
              <a:srgbClr val="FFFFFF">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34"/>
            <p:cNvGrpSpPr/>
            <p:nvPr/>
          </p:nvGrpSpPr>
          <p:grpSpPr>
            <a:xfrm>
              <a:off x="2238669" y="2744799"/>
              <a:ext cx="407811" cy="406530"/>
              <a:chOff x="1190625" y="248525"/>
              <a:chExt cx="5228350" cy="5211925"/>
            </a:xfrm>
          </p:grpSpPr>
          <p:sp>
            <p:nvSpPr>
              <p:cNvPr id="195" name="Google Shape;195;p34"/>
              <p:cNvSpPr/>
              <p:nvPr/>
            </p:nvSpPr>
            <p:spPr>
              <a:xfrm>
                <a:off x="1190625" y="248525"/>
                <a:ext cx="5228350" cy="5211925"/>
              </a:xfrm>
              <a:custGeom>
                <a:avLst/>
                <a:gdLst/>
                <a:ahLst/>
                <a:cxnLst/>
                <a:rect l="l" t="t" r="r" b="b"/>
                <a:pathLst>
                  <a:path w="209134" h="208477" extrusionOk="0">
                    <a:moveTo>
                      <a:pt x="26322" y="1"/>
                    </a:moveTo>
                    <a:cubicBezTo>
                      <a:pt x="11813" y="1"/>
                      <a:pt x="0" y="11814"/>
                      <a:pt x="0" y="26323"/>
                    </a:cubicBezTo>
                    <a:lnTo>
                      <a:pt x="0" y="95364"/>
                    </a:lnTo>
                    <a:cubicBezTo>
                      <a:pt x="0" y="103918"/>
                      <a:pt x="4068" y="111785"/>
                      <a:pt x="10955" y="116736"/>
                    </a:cubicBezTo>
                    <a:lnTo>
                      <a:pt x="10955" y="143401"/>
                    </a:lnTo>
                    <a:cubicBezTo>
                      <a:pt x="10955" y="148303"/>
                      <a:pt x="14906" y="151175"/>
                      <a:pt x="18855" y="151175"/>
                    </a:cubicBezTo>
                    <a:cubicBezTo>
                      <a:pt x="21699" y="151175"/>
                      <a:pt x="24541" y="149685"/>
                      <a:pt x="25906" y="146392"/>
                    </a:cubicBezTo>
                    <a:lnTo>
                      <a:pt x="36248" y="121711"/>
                    </a:lnTo>
                    <a:lnTo>
                      <a:pt x="44189" y="121711"/>
                    </a:lnTo>
                    <a:cubicBezTo>
                      <a:pt x="45880" y="121711"/>
                      <a:pt x="47277" y="120314"/>
                      <a:pt x="47277" y="118623"/>
                    </a:cubicBezTo>
                    <a:cubicBezTo>
                      <a:pt x="47277" y="116907"/>
                      <a:pt x="45880" y="115510"/>
                      <a:pt x="44189" y="115510"/>
                    </a:cubicBezTo>
                    <a:lnTo>
                      <a:pt x="34190" y="115510"/>
                    </a:lnTo>
                    <a:cubicBezTo>
                      <a:pt x="32940" y="115510"/>
                      <a:pt x="31812" y="116270"/>
                      <a:pt x="31347" y="117422"/>
                    </a:cubicBezTo>
                    <a:lnTo>
                      <a:pt x="20220" y="144014"/>
                    </a:lnTo>
                    <a:cubicBezTo>
                      <a:pt x="19931" y="144705"/>
                      <a:pt x="19339" y="145018"/>
                      <a:pt x="18749" y="145018"/>
                    </a:cubicBezTo>
                    <a:cubicBezTo>
                      <a:pt x="17938" y="145018"/>
                      <a:pt x="17132" y="144424"/>
                      <a:pt x="17132" y="143401"/>
                    </a:cubicBezTo>
                    <a:lnTo>
                      <a:pt x="17132" y="115094"/>
                    </a:lnTo>
                    <a:cubicBezTo>
                      <a:pt x="17132" y="114015"/>
                      <a:pt x="16568" y="113035"/>
                      <a:pt x="15686" y="112471"/>
                    </a:cubicBezTo>
                    <a:cubicBezTo>
                      <a:pt x="9730" y="108746"/>
                      <a:pt x="6176" y="102349"/>
                      <a:pt x="6176" y="95364"/>
                    </a:cubicBezTo>
                    <a:lnTo>
                      <a:pt x="6176" y="26323"/>
                    </a:lnTo>
                    <a:cubicBezTo>
                      <a:pt x="6176" y="15221"/>
                      <a:pt x="15220" y="6177"/>
                      <a:pt x="26322" y="6177"/>
                    </a:cubicBezTo>
                    <a:lnTo>
                      <a:pt x="97226" y="6177"/>
                    </a:lnTo>
                    <a:cubicBezTo>
                      <a:pt x="108353" y="6177"/>
                      <a:pt x="117397" y="15221"/>
                      <a:pt x="117397" y="26323"/>
                    </a:cubicBezTo>
                    <a:lnTo>
                      <a:pt x="117397" y="95364"/>
                    </a:lnTo>
                    <a:cubicBezTo>
                      <a:pt x="117397" y="106467"/>
                      <a:pt x="108353" y="115510"/>
                      <a:pt x="97226" y="115510"/>
                    </a:cubicBezTo>
                    <a:lnTo>
                      <a:pt x="56542" y="115510"/>
                    </a:lnTo>
                    <a:cubicBezTo>
                      <a:pt x="54826" y="115510"/>
                      <a:pt x="53454" y="116907"/>
                      <a:pt x="53454" y="118623"/>
                    </a:cubicBezTo>
                    <a:cubicBezTo>
                      <a:pt x="53454" y="120314"/>
                      <a:pt x="54826" y="121711"/>
                      <a:pt x="56542" y="121711"/>
                    </a:cubicBezTo>
                    <a:lnTo>
                      <a:pt x="62939" y="121711"/>
                    </a:lnTo>
                    <a:lnTo>
                      <a:pt x="62939" y="152666"/>
                    </a:lnTo>
                    <a:cubicBezTo>
                      <a:pt x="62939" y="167199"/>
                      <a:pt x="74752" y="179013"/>
                      <a:pt x="89261" y="179013"/>
                    </a:cubicBezTo>
                    <a:lnTo>
                      <a:pt x="150533" y="179013"/>
                    </a:lnTo>
                    <a:cubicBezTo>
                      <a:pt x="152248" y="179013"/>
                      <a:pt x="153621" y="177616"/>
                      <a:pt x="153621" y="175925"/>
                    </a:cubicBezTo>
                    <a:cubicBezTo>
                      <a:pt x="153621" y="174209"/>
                      <a:pt x="152248" y="172837"/>
                      <a:pt x="150533" y="172837"/>
                    </a:cubicBezTo>
                    <a:lnTo>
                      <a:pt x="89261" y="172837"/>
                    </a:lnTo>
                    <a:cubicBezTo>
                      <a:pt x="78158" y="172837"/>
                      <a:pt x="69115" y="163793"/>
                      <a:pt x="69115" y="152666"/>
                    </a:cubicBezTo>
                    <a:lnTo>
                      <a:pt x="69115" y="121711"/>
                    </a:lnTo>
                    <a:cubicBezTo>
                      <a:pt x="73450" y="121673"/>
                      <a:pt x="77144" y="121660"/>
                      <a:pt x="80312" y="121660"/>
                    </a:cubicBezTo>
                    <a:cubicBezTo>
                      <a:pt x="87131" y="121660"/>
                      <a:pt x="91512" y="121720"/>
                      <a:pt x="94603" y="121720"/>
                    </a:cubicBezTo>
                    <a:cubicBezTo>
                      <a:pt x="99234" y="121720"/>
                      <a:pt x="100970" y="121584"/>
                      <a:pt x="103672" y="120902"/>
                    </a:cubicBezTo>
                    <a:lnTo>
                      <a:pt x="130607" y="152323"/>
                    </a:lnTo>
                    <a:cubicBezTo>
                      <a:pt x="132029" y="153989"/>
                      <a:pt x="134032" y="154823"/>
                      <a:pt x="136036" y="154823"/>
                    </a:cubicBezTo>
                    <a:cubicBezTo>
                      <a:pt x="138040" y="154823"/>
                      <a:pt x="140043" y="153989"/>
                      <a:pt x="141465" y="152323"/>
                    </a:cubicBezTo>
                    <a:lnTo>
                      <a:pt x="154087" y="137617"/>
                    </a:lnTo>
                    <a:cubicBezTo>
                      <a:pt x="155190" y="136318"/>
                      <a:pt x="155042" y="134358"/>
                      <a:pt x="153744" y="133255"/>
                    </a:cubicBezTo>
                    <a:cubicBezTo>
                      <a:pt x="153160" y="132748"/>
                      <a:pt x="152448" y="132504"/>
                      <a:pt x="151738" y="132504"/>
                    </a:cubicBezTo>
                    <a:cubicBezTo>
                      <a:pt x="150868" y="132504"/>
                      <a:pt x="150002" y="132871"/>
                      <a:pt x="149381" y="133573"/>
                    </a:cubicBezTo>
                    <a:lnTo>
                      <a:pt x="136783" y="148303"/>
                    </a:lnTo>
                    <a:cubicBezTo>
                      <a:pt x="136590" y="148533"/>
                      <a:pt x="136319" y="148643"/>
                      <a:pt x="136050" y="148643"/>
                    </a:cubicBezTo>
                    <a:cubicBezTo>
                      <a:pt x="135774" y="148643"/>
                      <a:pt x="135499" y="148527"/>
                      <a:pt x="135313" y="148303"/>
                    </a:cubicBezTo>
                    <a:lnTo>
                      <a:pt x="109775" y="118525"/>
                    </a:lnTo>
                    <a:cubicBezTo>
                      <a:pt x="117985" y="114064"/>
                      <a:pt x="123573" y="105339"/>
                      <a:pt x="123573" y="95364"/>
                    </a:cubicBezTo>
                    <a:lnTo>
                      <a:pt x="123573" y="89188"/>
                    </a:lnTo>
                    <a:cubicBezTo>
                      <a:pt x="127201" y="90855"/>
                      <a:pt x="130240" y="93722"/>
                      <a:pt x="132151" y="97448"/>
                    </a:cubicBezTo>
                    <a:cubicBezTo>
                      <a:pt x="132960" y="99041"/>
                      <a:pt x="134498" y="99837"/>
                      <a:pt x="136036" y="99837"/>
                    </a:cubicBezTo>
                    <a:cubicBezTo>
                      <a:pt x="137574" y="99837"/>
                      <a:pt x="139112" y="99041"/>
                      <a:pt x="139921" y="97448"/>
                    </a:cubicBezTo>
                    <a:cubicBezTo>
                      <a:pt x="142969" y="91495"/>
                      <a:pt x="149026" y="87541"/>
                      <a:pt x="156204" y="87541"/>
                    </a:cubicBezTo>
                    <a:cubicBezTo>
                      <a:pt x="156355" y="87541"/>
                      <a:pt x="156507" y="87542"/>
                      <a:pt x="156660" y="87546"/>
                    </a:cubicBezTo>
                    <a:cubicBezTo>
                      <a:pt x="169209" y="87914"/>
                      <a:pt x="175679" y="102913"/>
                      <a:pt x="167444" y="112520"/>
                    </a:cubicBezTo>
                    <a:lnTo>
                      <a:pt x="157444" y="124211"/>
                    </a:lnTo>
                    <a:cubicBezTo>
                      <a:pt x="156317" y="125510"/>
                      <a:pt x="156464" y="127446"/>
                      <a:pt x="157763" y="128549"/>
                    </a:cubicBezTo>
                    <a:cubicBezTo>
                      <a:pt x="158350" y="129059"/>
                      <a:pt x="159068" y="129308"/>
                      <a:pt x="159782" y="129308"/>
                    </a:cubicBezTo>
                    <a:cubicBezTo>
                      <a:pt x="160647" y="129308"/>
                      <a:pt x="161508" y="128942"/>
                      <a:pt x="162126" y="128231"/>
                    </a:cubicBezTo>
                    <a:lnTo>
                      <a:pt x="172125" y="116540"/>
                    </a:lnTo>
                    <a:cubicBezTo>
                      <a:pt x="183840" y="102888"/>
                      <a:pt x="174453" y="81345"/>
                      <a:pt x="156121" y="81345"/>
                    </a:cubicBezTo>
                    <a:cubicBezTo>
                      <a:pt x="147984" y="81345"/>
                      <a:pt x="140533" y="85340"/>
                      <a:pt x="136024" y="91909"/>
                    </a:cubicBezTo>
                    <a:cubicBezTo>
                      <a:pt x="132985" y="87448"/>
                      <a:pt x="128598" y="84213"/>
                      <a:pt x="123573" y="82546"/>
                    </a:cubicBezTo>
                    <a:lnTo>
                      <a:pt x="123573" y="63478"/>
                    </a:lnTo>
                    <a:lnTo>
                      <a:pt x="182811" y="63478"/>
                    </a:lnTo>
                    <a:cubicBezTo>
                      <a:pt x="193913" y="63478"/>
                      <a:pt x="202957" y="72522"/>
                      <a:pt x="202957" y="83625"/>
                    </a:cubicBezTo>
                    <a:lnTo>
                      <a:pt x="202957" y="152666"/>
                    </a:lnTo>
                    <a:cubicBezTo>
                      <a:pt x="202957" y="159675"/>
                      <a:pt x="199403" y="166072"/>
                      <a:pt x="193472" y="169773"/>
                    </a:cubicBezTo>
                    <a:cubicBezTo>
                      <a:pt x="192565" y="170337"/>
                      <a:pt x="192026" y="171341"/>
                      <a:pt x="192026" y="172395"/>
                    </a:cubicBezTo>
                    <a:lnTo>
                      <a:pt x="192026" y="200703"/>
                    </a:lnTo>
                    <a:cubicBezTo>
                      <a:pt x="192026" y="201715"/>
                      <a:pt x="191206" y="202312"/>
                      <a:pt x="190384" y="202312"/>
                    </a:cubicBezTo>
                    <a:cubicBezTo>
                      <a:pt x="189793" y="202312"/>
                      <a:pt x="189201" y="202003"/>
                      <a:pt x="188914" y="201316"/>
                    </a:cubicBezTo>
                    <a:lnTo>
                      <a:pt x="177811" y="174724"/>
                    </a:lnTo>
                    <a:cubicBezTo>
                      <a:pt x="177321" y="173572"/>
                      <a:pt x="176194" y="172837"/>
                      <a:pt x="174944" y="172837"/>
                    </a:cubicBezTo>
                    <a:lnTo>
                      <a:pt x="162885" y="172837"/>
                    </a:lnTo>
                    <a:cubicBezTo>
                      <a:pt x="161194" y="172837"/>
                      <a:pt x="159797" y="174209"/>
                      <a:pt x="159797" y="175925"/>
                    </a:cubicBezTo>
                    <a:cubicBezTo>
                      <a:pt x="159797" y="177616"/>
                      <a:pt x="161194" y="179013"/>
                      <a:pt x="162885" y="179013"/>
                    </a:cubicBezTo>
                    <a:lnTo>
                      <a:pt x="172885" y="179013"/>
                    </a:lnTo>
                    <a:lnTo>
                      <a:pt x="183228" y="203693"/>
                    </a:lnTo>
                    <a:cubicBezTo>
                      <a:pt x="184603" y="206987"/>
                      <a:pt x="187451" y="208476"/>
                      <a:pt x="190298" y="208476"/>
                    </a:cubicBezTo>
                    <a:cubicBezTo>
                      <a:pt x="194251" y="208476"/>
                      <a:pt x="198202" y="205604"/>
                      <a:pt x="198202" y="200703"/>
                    </a:cubicBezTo>
                    <a:lnTo>
                      <a:pt x="198202" y="174037"/>
                    </a:lnTo>
                    <a:cubicBezTo>
                      <a:pt x="205089" y="169087"/>
                      <a:pt x="209133" y="161219"/>
                      <a:pt x="209133" y="152666"/>
                    </a:cubicBezTo>
                    <a:lnTo>
                      <a:pt x="209133" y="83625"/>
                    </a:lnTo>
                    <a:cubicBezTo>
                      <a:pt x="209133" y="69115"/>
                      <a:pt x="197320" y="57302"/>
                      <a:pt x="182811" y="57302"/>
                    </a:cubicBezTo>
                    <a:lnTo>
                      <a:pt x="123573" y="57302"/>
                    </a:lnTo>
                    <a:lnTo>
                      <a:pt x="123573" y="26323"/>
                    </a:lnTo>
                    <a:cubicBezTo>
                      <a:pt x="123573" y="11814"/>
                      <a:pt x="111760" y="1"/>
                      <a:pt x="97226"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4"/>
              <p:cNvSpPr/>
              <p:nvPr/>
            </p:nvSpPr>
            <p:spPr>
              <a:xfrm>
                <a:off x="3285500" y="1830575"/>
                <a:ext cx="425875" cy="800225"/>
              </a:xfrm>
              <a:custGeom>
                <a:avLst/>
                <a:gdLst/>
                <a:ahLst/>
                <a:cxnLst/>
                <a:rect l="l" t="t" r="r" b="b"/>
                <a:pathLst>
                  <a:path w="17035" h="32009" extrusionOk="0">
                    <a:moveTo>
                      <a:pt x="8456" y="6177"/>
                    </a:moveTo>
                    <a:cubicBezTo>
                      <a:pt x="10858" y="6177"/>
                      <a:pt x="10858" y="6765"/>
                      <a:pt x="10858" y="8137"/>
                    </a:cubicBezTo>
                    <a:lnTo>
                      <a:pt x="10858" y="23872"/>
                    </a:lnTo>
                    <a:cubicBezTo>
                      <a:pt x="10858" y="25269"/>
                      <a:pt x="10858" y="25833"/>
                      <a:pt x="8456" y="25833"/>
                    </a:cubicBezTo>
                    <a:cubicBezTo>
                      <a:pt x="6177" y="25833"/>
                      <a:pt x="6177" y="25391"/>
                      <a:pt x="6177" y="23872"/>
                    </a:cubicBezTo>
                    <a:lnTo>
                      <a:pt x="6177" y="8137"/>
                    </a:lnTo>
                    <a:cubicBezTo>
                      <a:pt x="6177" y="6642"/>
                      <a:pt x="6177" y="6177"/>
                      <a:pt x="8456" y="6177"/>
                    </a:cubicBezTo>
                    <a:close/>
                    <a:moveTo>
                      <a:pt x="8456" y="0"/>
                    </a:moveTo>
                    <a:cubicBezTo>
                      <a:pt x="3089" y="0"/>
                      <a:pt x="0" y="2966"/>
                      <a:pt x="0" y="8137"/>
                    </a:cubicBezTo>
                    <a:lnTo>
                      <a:pt x="0" y="23872"/>
                    </a:lnTo>
                    <a:cubicBezTo>
                      <a:pt x="0" y="29043"/>
                      <a:pt x="3089" y="32009"/>
                      <a:pt x="8456" y="32009"/>
                    </a:cubicBezTo>
                    <a:cubicBezTo>
                      <a:pt x="13921" y="32009"/>
                      <a:pt x="17034" y="29043"/>
                      <a:pt x="17034" y="23872"/>
                    </a:cubicBezTo>
                    <a:lnTo>
                      <a:pt x="17034" y="8137"/>
                    </a:lnTo>
                    <a:cubicBezTo>
                      <a:pt x="17034" y="2966"/>
                      <a:pt x="13921" y="0"/>
                      <a:pt x="8456"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4"/>
              <p:cNvSpPr/>
              <p:nvPr/>
            </p:nvSpPr>
            <p:spPr>
              <a:xfrm>
                <a:off x="3030600" y="1599575"/>
                <a:ext cx="933200" cy="1262850"/>
              </a:xfrm>
              <a:custGeom>
                <a:avLst/>
                <a:gdLst/>
                <a:ahLst/>
                <a:cxnLst/>
                <a:rect l="l" t="t" r="r" b="b"/>
                <a:pathLst>
                  <a:path w="37328" h="50514" extrusionOk="0">
                    <a:moveTo>
                      <a:pt x="18652" y="6177"/>
                    </a:moveTo>
                    <a:cubicBezTo>
                      <a:pt x="27059" y="6177"/>
                      <a:pt x="31151" y="9829"/>
                      <a:pt x="31151" y="17377"/>
                    </a:cubicBezTo>
                    <a:lnTo>
                      <a:pt x="31151" y="33112"/>
                    </a:lnTo>
                    <a:cubicBezTo>
                      <a:pt x="31151" y="40661"/>
                      <a:pt x="27059" y="44337"/>
                      <a:pt x="18652" y="44337"/>
                    </a:cubicBezTo>
                    <a:cubicBezTo>
                      <a:pt x="10270" y="44337"/>
                      <a:pt x="6177" y="40661"/>
                      <a:pt x="6177" y="33112"/>
                    </a:cubicBezTo>
                    <a:lnTo>
                      <a:pt x="6177" y="17377"/>
                    </a:lnTo>
                    <a:cubicBezTo>
                      <a:pt x="6177" y="9829"/>
                      <a:pt x="10270" y="6177"/>
                      <a:pt x="18652" y="6177"/>
                    </a:cubicBezTo>
                    <a:close/>
                    <a:moveTo>
                      <a:pt x="18652" y="0"/>
                    </a:moveTo>
                    <a:cubicBezTo>
                      <a:pt x="6986" y="0"/>
                      <a:pt x="1" y="6495"/>
                      <a:pt x="1" y="17377"/>
                    </a:cubicBezTo>
                    <a:lnTo>
                      <a:pt x="1" y="33112"/>
                    </a:lnTo>
                    <a:cubicBezTo>
                      <a:pt x="1" y="43994"/>
                      <a:pt x="6986" y="50513"/>
                      <a:pt x="18652" y="50513"/>
                    </a:cubicBezTo>
                    <a:cubicBezTo>
                      <a:pt x="30343" y="50513"/>
                      <a:pt x="37328" y="43994"/>
                      <a:pt x="37328" y="33112"/>
                    </a:cubicBezTo>
                    <a:lnTo>
                      <a:pt x="37328" y="17377"/>
                    </a:lnTo>
                    <a:cubicBezTo>
                      <a:pt x="37328" y="6495"/>
                      <a:pt x="30343" y="0"/>
                      <a:pt x="18652"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4"/>
              <p:cNvSpPr/>
              <p:nvPr/>
            </p:nvSpPr>
            <p:spPr>
              <a:xfrm>
                <a:off x="1506775" y="695825"/>
                <a:ext cx="933200" cy="1262825"/>
              </a:xfrm>
              <a:custGeom>
                <a:avLst/>
                <a:gdLst/>
                <a:ahLst/>
                <a:cxnLst/>
                <a:rect l="l" t="t" r="r" b="b"/>
                <a:pathLst>
                  <a:path w="37328" h="50513" extrusionOk="0">
                    <a:moveTo>
                      <a:pt x="18652" y="6176"/>
                    </a:moveTo>
                    <a:cubicBezTo>
                      <a:pt x="27058" y="6176"/>
                      <a:pt x="31151" y="9853"/>
                      <a:pt x="31151" y="17377"/>
                    </a:cubicBezTo>
                    <a:lnTo>
                      <a:pt x="31151" y="33111"/>
                    </a:lnTo>
                    <a:cubicBezTo>
                      <a:pt x="31151" y="40660"/>
                      <a:pt x="27058" y="44336"/>
                      <a:pt x="18652" y="44336"/>
                    </a:cubicBezTo>
                    <a:cubicBezTo>
                      <a:pt x="10270" y="44336"/>
                      <a:pt x="6177" y="40660"/>
                      <a:pt x="6177" y="33111"/>
                    </a:cubicBezTo>
                    <a:lnTo>
                      <a:pt x="6177" y="17377"/>
                    </a:lnTo>
                    <a:cubicBezTo>
                      <a:pt x="6177" y="9853"/>
                      <a:pt x="10270" y="6176"/>
                      <a:pt x="18652" y="6176"/>
                    </a:cubicBezTo>
                    <a:close/>
                    <a:moveTo>
                      <a:pt x="18652" y="0"/>
                    </a:moveTo>
                    <a:cubicBezTo>
                      <a:pt x="6961" y="0"/>
                      <a:pt x="1" y="6495"/>
                      <a:pt x="1" y="17377"/>
                    </a:cubicBezTo>
                    <a:lnTo>
                      <a:pt x="1" y="33111"/>
                    </a:lnTo>
                    <a:cubicBezTo>
                      <a:pt x="1" y="44018"/>
                      <a:pt x="6961" y="50513"/>
                      <a:pt x="18652" y="50513"/>
                    </a:cubicBezTo>
                    <a:cubicBezTo>
                      <a:pt x="30342" y="50513"/>
                      <a:pt x="37327" y="44018"/>
                      <a:pt x="37327" y="33111"/>
                    </a:cubicBezTo>
                    <a:lnTo>
                      <a:pt x="37327" y="17377"/>
                    </a:lnTo>
                    <a:cubicBezTo>
                      <a:pt x="37327" y="6495"/>
                      <a:pt x="30342" y="0"/>
                      <a:pt x="18652"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4"/>
              <p:cNvSpPr/>
              <p:nvPr/>
            </p:nvSpPr>
            <p:spPr>
              <a:xfrm>
                <a:off x="1761675" y="926800"/>
                <a:ext cx="425850" cy="800250"/>
              </a:xfrm>
              <a:custGeom>
                <a:avLst/>
                <a:gdLst/>
                <a:ahLst/>
                <a:cxnLst/>
                <a:rect l="l" t="t" r="r" b="b"/>
                <a:pathLst>
                  <a:path w="17034" h="32010" extrusionOk="0">
                    <a:moveTo>
                      <a:pt x="8456" y="6177"/>
                    </a:moveTo>
                    <a:cubicBezTo>
                      <a:pt x="10858" y="6177"/>
                      <a:pt x="10858" y="6765"/>
                      <a:pt x="10858" y="8138"/>
                    </a:cubicBezTo>
                    <a:lnTo>
                      <a:pt x="10858" y="23872"/>
                    </a:lnTo>
                    <a:cubicBezTo>
                      <a:pt x="10858" y="25269"/>
                      <a:pt x="10858" y="25833"/>
                      <a:pt x="8456" y="25833"/>
                    </a:cubicBezTo>
                    <a:cubicBezTo>
                      <a:pt x="6176" y="25833"/>
                      <a:pt x="6176" y="25392"/>
                      <a:pt x="6176" y="23872"/>
                    </a:cubicBezTo>
                    <a:lnTo>
                      <a:pt x="6176" y="8138"/>
                    </a:lnTo>
                    <a:cubicBezTo>
                      <a:pt x="6176" y="6643"/>
                      <a:pt x="6176" y="6177"/>
                      <a:pt x="8456" y="6177"/>
                    </a:cubicBezTo>
                    <a:close/>
                    <a:moveTo>
                      <a:pt x="8456" y="1"/>
                    </a:moveTo>
                    <a:cubicBezTo>
                      <a:pt x="3088" y="1"/>
                      <a:pt x="0" y="2966"/>
                      <a:pt x="0" y="8138"/>
                    </a:cubicBezTo>
                    <a:lnTo>
                      <a:pt x="0" y="23872"/>
                    </a:lnTo>
                    <a:cubicBezTo>
                      <a:pt x="0" y="29044"/>
                      <a:pt x="3088" y="32009"/>
                      <a:pt x="8456" y="32009"/>
                    </a:cubicBezTo>
                    <a:cubicBezTo>
                      <a:pt x="13897" y="32009"/>
                      <a:pt x="17034" y="29044"/>
                      <a:pt x="17034" y="23872"/>
                    </a:cubicBezTo>
                    <a:lnTo>
                      <a:pt x="17034" y="8138"/>
                    </a:lnTo>
                    <a:cubicBezTo>
                      <a:pt x="17034" y="2966"/>
                      <a:pt x="13897" y="1"/>
                      <a:pt x="8456"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4"/>
              <p:cNvSpPr/>
              <p:nvPr/>
            </p:nvSpPr>
            <p:spPr>
              <a:xfrm>
                <a:off x="1997575" y="591875"/>
                <a:ext cx="1502525" cy="2355100"/>
              </a:xfrm>
              <a:custGeom>
                <a:avLst/>
                <a:gdLst/>
                <a:ahLst/>
                <a:cxnLst/>
                <a:rect l="l" t="t" r="r" b="b"/>
                <a:pathLst>
                  <a:path w="60101" h="94204" extrusionOk="0">
                    <a:moveTo>
                      <a:pt x="48861" y="6179"/>
                    </a:moveTo>
                    <a:cubicBezTo>
                      <a:pt x="50279" y="6179"/>
                      <a:pt x="52005" y="7417"/>
                      <a:pt x="51297" y="9305"/>
                    </a:cubicBezTo>
                    <a:lnTo>
                      <a:pt x="12303" y="87047"/>
                    </a:lnTo>
                    <a:cubicBezTo>
                      <a:pt x="12009" y="87635"/>
                      <a:pt x="11225" y="88027"/>
                      <a:pt x="10367" y="88027"/>
                    </a:cubicBezTo>
                    <a:cubicBezTo>
                      <a:pt x="8946" y="88027"/>
                      <a:pt x="7598" y="86630"/>
                      <a:pt x="8333" y="85160"/>
                    </a:cubicBezTo>
                    <a:cubicBezTo>
                      <a:pt x="48478" y="4746"/>
                      <a:pt x="47326" y="7075"/>
                      <a:pt x="47376" y="7001"/>
                    </a:cubicBezTo>
                    <a:cubicBezTo>
                      <a:pt x="47636" y="6435"/>
                      <a:pt x="48217" y="6179"/>
                      <a:pt x="48861" y="6179"/>
                    </a:cubicBezTo>
                    <a:close/>
                    <a:moveTo>
                      <a:pt x="48551" y="0"/>
                    </a:moveTo>
                    <a:cubicBezTo>
                      <a:pt x="45853" y="0"/>
                      <a:pt x="43240" y="1282"/>
                      <a:pt x="41788" y="4354"/>
                    </a:cubicBezTo>
                    <a:lnTo>
                      <a:pt x="2843" y="82341"/>
                    </a:lnTo>
                    <a:cubicBezTo>
                      <a:pt x="0" y="87390"/>
                      <a:pt x="4019" y="94203"/>
                      <a:pt x="10367" y="94203"/>
                    </a:cubicBezTo>
                    <a:cubicBezTo>
                      <a:pt x="13578" y="94203"/>
                      <a:pt x="16494" y="92488"/>
                      <a:pt x="17842" y="89816"/>
                    </a:cubicBezTo>
                    <a:lnTo>
                      <a:pt x="56860" y="12001"/>
                    </a:lnTo>
                    <a:cubicBezTo>
                      <a:pt x="60100" y="5504"/>
                      <a:pt x="54142" y="0"/>
                      <a:pt x="48551"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2" name="Google Shape;202;p34"/>
          <p:cNvGrpSpPr/>
          <p:nvPr/>
        </p:nvGrpSpPr>
        <p:grpSpPr>
          <a:xfrm>
            <a:off x="4480298" y="1691745"/>
            <a:ext cx="604374" cy="2944755"/>
            <a:chOff x="5001529" y="966713"/>
            <a:chExt cx="785941" cy="2944755"/>
          </a:xfrm>
        </p:grpSpPr>
        <p:sp>
          <p:nvSpPr>
            <p:cNvPr id="203" name="Google Shape;203;p34"/>
            <p:cNvSpPr/>
            <p:nvPr/>
          </p:nvSpPr>
          <p:spPr>
            <a:xfrm>
              <a:off x="5046170" y="3170168"/>
              <a:ext cx="741300" cy="741300"/>
            </a:xfrm>
            <a:prstGeom prst="ellipse">
              <a:avLst/>
            </a:prstGeom>
            <a:solidFill>
              <a:srgbClr val="FFFFFF">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 name="Google Shape;204;p34"/>
            <p:cNvGrpSpPr/>
            <p:nvPr/>
          </p:nvGrpSpPr>
          <p:grpSpPr>
            <a:xfrm>
              <a:off x="5222922" y="3114536"/>
              <a:ext cx="407811" cy="562202"/>
              <a:chOff x="1604766" y="4986675"/>
              <a:chExt cx="5228351" cy="7207728"/>
            </a:xfrm>
          </p:grpSpPr>
          <p:sp>
            <p:nvSpPr>
              <p:cNvPr id="205" name="Google Shape;205;p34"/>
              <p:cNvSpPr/>
              <p:nvPr/>
            </p:nvSpPr>
            <p:spPr>
              <a:xfrm>
                <a:off x="1604766" y="6966053"/>
                <a:ext cx="5228351" cy="5228350"/>
              </a:xfrm>
              <a:custGeom>
                <a:avLst/>
                <a:gdLst/>
                <a:ahLst/>
                <a:cxnLst/>
                <a:rect l="l" t="t" r="r" b="b"/>
                <a:pathLst>
                  <a:path w="209134" h="209134" extrusionOk="0">
                    <a:moveTo>
                      <a:pt x="23700" y="63478"/>
                    </a:moveTo>
                    <a:lnTo>
                      <a:pt x="23700" y="178914"/>
                    </a:lnTo>
                    <a:lnTo>
                      <a:pt x="15122" y="178914"/>
                    </a:lnTo>
                    <a:lnTo>
                      <a:pt x="15122" y="75168"/>
                    </a:lnTo>
                    <a:cubicBezTo>
                      <a:pt x="15122" y="69678"/>
                      <a:pt x="18725" y="65046"/>
                      <a:pt x="23700" y="63478"/>
                    </a:cubicBezTo>
                    <a:close/>
                    <a:moveTo>
                      <a:pt x="177272" y="8161"/>
                    </a:moveTo>
                    <a:lnTo>
                      <a:pt x="177272" y="178914"/>
                    </a:lnTo>
                    <a:lnTo>
                      <a:pt x="31861" y="178914"/>
                    </a:lnTo>
                    <a:lnTo>
                      <a:pt x="31861" y="8161"/>
                    </a:lnTo>
                    <a:close/>
                    <a:moveTo>
                      <a:pt x="185458" y="63478"/>
                    </a:moveTo>
                    <a:cubicBezTo>
                      <a:pt x="190409" y="65046"/>
                      <a:pt x="194036" y="69678"/>
                      <a:pt x="194036" y="75168"/>
                    </a:cubicBezTo>
                    <a:lnTo>
                      <a:pt x="194036" y="178914"/>
                    </a:lnTo>
                    <a:lnTo>
                      <a:pt x="185458" y="178914"/>
                    </a:lnTo>
                    <a:lnTo>
                      <a:pt x="185458" y="63478"/>
                    </a:lnTo>
                    <a:close/>
                    <a:moveTo>
                      <a:pt x="27768" y="0"/>
                    </a:moveTo>
                    <a:cubicBezTo>
                      <a:pt x="25514" y="0"/>
                      <a:pt x="23700" y="1838"/>
                      <a:pt x="23700" y="4093"/>
                    </a:cubicBezTo>
                    <a:lnTo>
                      <a:pt x="23700" y="55071"/>
                    </a:lnTo>
                    <a:cubicBezTo>
                      <a:pt x="14191" y="56811"/>
                      <a:pt x="6936" y="65169"/>
                      <a:pt x="6936" y="75168"/>
                    </a:cubicBezTo>
                    <a:lnTo>
                      <a:pt x="6936" y="178914"/>
                    </a:lnTo>
                    <a:lnTo>
                      <a:pt x="4093" y="178914"/>
                    </a:lnTo>
                    <a:cubicBezTo>
                      <a:pt x="1838" y="178914"/>
                      <a:pt x="0" y="180752"/>
                      <a:pt x="0" y="183007"/>
                    </a:cubicBezTo>
                    <a:lnTo>
                      <a:pt x="0" y="188718"/>
                    </a:lnTo>
                    <a:cubicBezTo>
                      <a:pt x="0" y="199992"/>
                      <a:pt x="9166" y="209133"/>
                      <a:pt x="20416" y="209133"/>
                    </a:cubicBezTo>
                    <a:lnTo>
                      <a:pt x="140509" y="209133"/>
                    </a:lnTo>
                    <a:cubicBezTo>
                      <a:pt x="142764" y="209133"/>
                      <a:pt x="144602" y="207320"/>
                      <a:pt x="144602" y="205065"/>
                    </a:cubicBezTo>
                    <a:cubicBezTo>
                      <a:pt x="144602" y="202810"/>
                      <a:pt x="142764" y="200972"/>
                      <a:pt x="140509" y="200972"/>
                    </a:cubicBezTo>
                    <a:lnTo>
                      <a:pt x="20416" y="200972"/>
                    </a:lnTo>
                    <a:cubicBezTo>
                      <a:pt x="13676" y="200972"/>
                      <a:pt x="8161" y="195482"/>
                      <a:pt x="8161" y="188718"/>
                    </a:cubicBezTo>
                    <a:lnTo>
                      <a:pt x="8161" y="187075"/>
                    </a:lnTo>
                    <a:lnTo>
                      <a:pt x="200972" y="187075"/>
                    </a:lnTo>
                    <a:lnTo>
                      <a:pt x="200972" y="188718"/>
                    </a:lnTo>
                    <a:cubicBezTo>
                      <a:pt x="200972" y="195482"/>
                      <a:pt x="195482" y="200972"/>
                      <a:pt x="188718" y="200972"/>
                    </a:cubicBezTo>
                    <a:lnTo>
                      <a:pt x="173203" y="200972"/>
                    </a:lnTo>
                    <a:cubicBezTo>
                      <a:pt x="170949" y="200972"/>
                      <a:pt x="169111" y="202810"/>
                      <a:pt x="169111" y="205065"/>
                    </a:cubicBezTo>
                    <a:cubicBezTo>
                      <a:pt x="169111" y="207320"/>
                      <a:pt x="170949" y="209133"/>
                      <a:pt x="173203" y="209133"/>
                    </a:cubicBezTo>
                    <a:lnTo>
                      <a:pt x="188718" y="209133"/>
                    </a:lnTo>
                    <a:cubicBezTo>
                      <a:pt x="199992" y="209133"/>
                      <a:pt x="209133" y="199992"/>
                      <a:pt x="209133" y="188718"/>
                    </a:cubicBezTo>
                    <a:lnTo>
                      <a:pt x="209133" y="183007"/>
                    </a:lnTo>
                    <a:cubicBezTo>
                      <a:pt x="209133" y="180752"/>
                      <a:pt x="207320" y="178914"/>
                      <a:pt x="205065" y="178914"/>
                    </a:cubicBezTo>
                    <a:lnTo>
                      <a:pt x="202197" y="178914"/>
                    </a:lnTo>
                    <a:lnTo>
                      <a:pt x="202197" y="75168"/>
                    </a:lnTo>
                    <a:cubicBezTo>
                      <a:pt x="202197" y="65169"/>
                      <a:pt x="194967" y="56811"/>
                      <a:pt x="185458" y="55071"/>
                    </a:cubicBezTo>
                    <a:lnTo>
                      <a:pt x="185458" y="4093"/>
                    </a:lnTo>
                    <a:cubicBezTo>
                      <a:pt x="185458" y="1838"/>
                      <a:pt x="183620" y="0"/>
                      <a:pt x="181365"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4"/>
              <p:cNvSpPr/>
              <p:nvPr/>
            </p:nvSpPr>
            <p:spPr>
              <a:xfrm>
                <a:off x="5009700" y="5262400"/>
                <a:ext cx="204675" cy="204075"/>
              </a:xfrm>
              <a:custGeom>
                <a:avLst/>
                <a:gdLst/>
                <a:ahLst/>
                <a:cxnLst/>
                <a:rect l="l" t="t" r="r" b="b"/>
                <a:pathLst>
                  <a:path w="8187" h="8163" extrusionOk="0">
                    <a:moveTo>
                      <a:pt x="4093" y="1"/>
                    </a:moveTo>
                    <a:cubicBezTo>
                      <a:pt x="3015" y="1"/>
                      <a:pt x="1961" y="442"/>
                      <a:pt x="1201" y="1202"/>
                    </a:cubicBezTo>
                    <a:cubicBezTo>
                      <a:pt x="441" y="1962"/>
                      <a:pt x="0" y="3016"/>
                      <a:pt x="0" y="4094"/>
                    </a:cubicBezTo>
                    <a:cubicBezTo>
                      <a:pt x="0" y="5148"/>
                      <a:pt x="441" y="6226"/>
                      <a:pt x="1201" y="6986"/>
                    </a:cubicBezTo>
                    <a:cubicBezTo>
                      <a:pt x="1961" y="7721"/>
                      <a:pt x="3015" y="8162"/>
                      <a:pt x="4093" y="8162"/>
                    </a:cubicBezTo>
                    <a:cubicBezTo>
                      <a:pt x="5172" y="8162"/>
                      <a:pt x="6225" y="7721"/>
                      <a:pt x="6985" y="6986"/>
                    </a:cubicBezTo>
                    <a:cubicBezTo>
                      <a:pt x="7745" y="6226"/>
                      <a:pt x="8186" y="5148"/>
                      <a:pt x="8186" y="4094"/>
                    </a:cubicBezTo>
                    <a:cubicBezTo>
                      <a:pt x="8186" y="3016"/>
                      <a:pt x="7745" y="1962"/>
                      <a:pt x="6985" y="1202"/>
                    </a:cubicBezTo>
                    <a:cubicBezTo>
                      <a:pt x="6225" y="442"/>
                      <a:pt x="5172" y="1"/>
                      <a:pt x="4093"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4"/>
              <p:cNvSpPr/>
              <p:nvPr/>
            </p:nvSpPr>
            <p:spPr>
              <a:xfrm>
                <a:off x="3518325" y="4986675"/>
                <a:ext cx="572325" cy="204075"/>
              </a:xfrm>
              <a:custGeom>
                <a:avLst/>
                <a:gdLst/>
                <a:ahLst/>
                <a:cxnLst/>
                <a:rect l="l" t="t" r="r" b="b"/>
                <a:pathLst>
                  <a:path w="22893" h="8163" extrusionOk="0">
                    <a:moveTo>
                      <a:pt x="4069" y="1"/>
                    </a:moveTo>
                    <a:cubicBezTo>
                      <a:pt x="1814" y="1"/>
                      <a:pt x="1" y="1839"/>
                      <a:pt x="1" y="4094"/>
                    </a:cubicBezTo>
                    <a:cubicBezTo>
                      <a:pt x="1" y="6349"/>
                      <a:pt x="1814" y="8162"/>
                      <a:pt x="4069" y="8162"/>
                    </a:cubicBezTo>
                    <a:lnTo>
                      <a:pt x="18824" y="8162"/>
                    </a:lnTo>
                    <a:cubicBezTo>
                      <a:pt x="21078" y="8162"/>
                      <a:pt x="22892" y="6349"/>
                      <a:pt x="22892" y="4094"/>
                    </a:cubicBezTo>
                    <a:cubicBezTo>
                      <a:pt x="22892" y="1839"/>
                      <a:pt x="21078" y="1"/>
                      <a:pt x="18824"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4"/>
              <p:cNvSpPr/>
              <p:nvPr/>
            </p:nvSpPr>
            <p:spPr>
              <a:xfrm>
                <a:off x="2808806" y="8984388"/>
                <a:ext cx="3179426" cy="1145347"/>
              </a:xfrm>
              <a:custGeom>
                <a:avLst/>
                <a:gdLst/>
                <a:ahLst/>
                <a:cxnLst/>
                <a:rect l="l" t="t" r="r" b="b"/>
                <a:pathLst>
                  <a:path w="127177" h="45814" extrusionOk="0">
                    <a:moveTo>
                      <a:pt x="24387" y="8947"/>
                    </a:moveTo>
                    <a:lnTo>
                      <a:pt x="26936" y="16838"/>
                    </a:lnTo>
                    <a:cubicBezTo>
                      <a:pt x="27475" y="18529"/>
                      <a:pt x="29044" y="19681"/>
                      <a:pt x="30808" y="19681"/>
                    </a:cubicBezTo>
                    <a:lnTo>
                      <a:pt x="39190" y="19681"/>
                    </a:lnTo>
                    <a:lnTo>
                      <a:pt x="32401" y="24583"/>
                    </a:lnTo>
                    <a:cubicBezTo>
                      <a:pt x="30980" y="25612"/>
                      <a:pt x="30367" y="27475"/>
                      <a:pt x="30931" y="29166"/>
                    </a:cubicBezTo>
                    <a:lnTo>
                      <a:pt x="33504" y="37058"/>
                    </a:lnTo>
                    <a:lnTo>
                      <a:pt x="26789" y="32156"/>
                    </a:lnTo>
                    <a:cubicBezTo>
                      <a:pt x="26078" y="31642"/>
                      <a:pt x="25220" y="31372"/>
                      <a:pt x="24387" y="31372"/>
                    </a:cubicBezTo>
                    <a:cubicBezTo>
                      <a:pt x="23529" y="31372"/>
                      <a:pt x="22696" y="31642"/>
                      <a:pt x="21961" y="32156"/>
                    </a:cubicBezTo>
                    <a:lnTo>
                      <a:pt x="15245" y="37058"/>
                    </a:lnTo>
                    <a:lnTo>
                      <a:pt x="17843" y="29166"/>
                    </a:lnTo>
                    <a:cubicBezTo>
                      <a:pt x="18382" y="27475"/>
                      <a:pt x="17794" y="25612"/>
                      <a:pt x="16348" y="24583"/>
                    </a:cubicBezTo>
                    <a:lnTo>
                      <a:pt x="9559" y="19681"/>
                    </a:lnTo>
                    <a:lnTo>
                      <a:pt x="17941" y="19681"/>
                    </a:lnTo>
                    <a:cubicBezTo>
                      <a:pt x="19706" y="19681"/>
                      <a:pt x="21274" y="18529"/>
                      <a:pt x="21813" y="16838"/>
                    </a:cubicBezTo>
                    <a:lnTo>
                      <a:pt x="24387" y="8947"/>
                    </a:lnTo>
                    <a:close/>
                    <a:moveTo>
                      <a:pt x="63601" y="8947"/>
                    </a:moveTo>
                    <a:lnTo>
                      <a:pt x="66150" y="16838"/>
                    </a:lnTo>
                    <a:cubicBezTo>
                      <a:pt x="66689" y="18529"/>
                      <a:pt x="68258" y="19681"/>
                      <a:pt x="70022" y="19681"/>
                    </a:cubicBezTo>
                    <a:lnTo>
                      <a:pt x="78404" y="19681"/>
                    </a:lnTo>
                    <a:lnTo>
                      <a:pt x="71615" y="24583"/>
                    </a:lnTo>
                    <a:cubicBezTo>
                      <a:pt x="70194" y="25612"/>
                      <a:pt x="69581" y="27475"/>
                      <a:pt x="70145" y="29166"/>
                    </a:cubicBezTo>
                    <a:lnTo>
                      <a:pt x="72718" y="37058"/>
                    </a:lnTo>
                    <a:lnTo>
                      <a:pt x="66003" y="32156"/>
                    </a:lnTo>
                    <a:cubicBezTo>
                      <a:pt x="65292" y="31642"/>
                      <a:pt x="64434" y="31372"/>
                      <a:pt x="63601" y="31372"/>
                    </a:cubicBezTo>
                    <a:cubicBezTo>
                      <a:pt x="62743" y="31372"/>
                      <a:pt x="61910" y="31642"/>
                      <a:pt x="61175" y="32156"/>
                    </a:cubicBezTo>
                    <a:lnTo>
                      <a:pt x="54459" y="37058"/>
                    </a:lnTo>
                    <a:lnTo>
                      <a:pt x="57057" y="29166"/>
                    </a:lnTo>
                    <a:cubicBezTo>
                      <a:pt x="57596" y="27475"/>
                      <a:pt x="57008" y="25612"/>
                      <a:pt x="55562" y="24583"/>
                    </a:cubicBezTo>
                    <a:lnTo>
                      <a:pt x="48773" y="19681"/>
                    </a:lnTo>
                    <a:lnTo>
                      <a:pt x="57155" y="19681"/>
                    </a:lnTo>
                    <a:cubicBezTo>
                      <a:pt x="58920" y="19681"/>
                      <a:pt x="60488" y="18529"/>
                      <a:pt x="61028" y="16838"/>
                    </a:cubicBezTo>
                    <a:lnTo>
                      <a:pt x="63601" y="8947"/>
                    </a:lnTo>
                    <a:close/>
                    <a:moveTo>
                      <a:pt x="102815" y="8947"/>
                    </a:moveTo>
                    <a:lnTo>
                      <a:pt x="105364" y="16838"/>
                    </a:lnTo>
                    <a:cubicBezTo>
                      <a:pt x="105903" y="18529"/>
                      <a:pt x="107472" y="19681"/>
                      <a:pt x="109236" y="19681"/>
                    </a:cubicBezTo>
                    <a:lnTo>
                      <a:pt x="117618" y="19681"/>
                    </a:lnTo>
                    <a:lnTo>
                      <a:pt x="110829" y="24583"/>
                    </a:lnTo>
                    <a:cubicBezTo>
                      <a:pt x="109408" y="25612"/>
                      <a:pt x="108795" y="27475"/>
                      <a:pt x="109359" y="29166"/>
                    </a:cubicBezTo>
                    <a:lnTo>
                      <a:pt x="111932" y="37058"/>
                    </a:lnTo>
                    <a:lnTo>
                      <a:pt x="105217" y="32156"/>
                    </a:lnTo>
                    <a:cubicBezTo>
                      <a:pt x="104506" y="31642"/>
                      <a:pt x="103648" y="31372"/>
                      <a:pt x="102815" y="31372"/>
                    </a:cubicBezTo>
                    <a:cubicBezTo>
                      <a:pt x="101957" y="31372"/>
                      <a:pt x="101124" y="31642"/>
                      <a:pt x="100389" y="32156"/>
                    </a:cubicBezTo>
                    <a:lnTo>
                      <a:pt x="93673" y="37058"/>
                    </a:lnTo>
                    <a:lnTo>
                      <a:pt x="96271" y="29166"/>
                    </a:lnTo>
                    <a:cubicBezTo>
                      <a:pt x="96810" y="27475"/>
                      <a:pt x="96222" y="25612"/>
                      <a:pt x="94776" y="24583"/>
                    </a:cubicBezTo>
                    <a:lnTo>
                      <a:pt x="87987" y="19681"/>
                    </a:lnTo>
                    <a:lnTo>
                      <a:pt x="96369" y="19681"/>
                    </a:lnTo>
                    <a:cubicBezTo>
                      <a:pt x="98134" y="19681"/>
                      <a:pt x="99702" y="18529"/>
                      <a:pt x="100242" y="16838"/>
                    </a:cubicBezTo>
                    <a:lnTo>
                      <a:pt x="102815" y="8947"/>
                    </a:lnTo>
                    <a:close/>
                    <a:moveTo>
                      <a:pt x="24387" y="1"/>
                    </a:moveTo>
                    <a:cubicBezTo>
                      <a:pt x="20907" y="1"/>
                      <a:pt x="17990" y="2133"/>
                      <a:pt x="16936" y="5442"/>
                    </a:cubicBezTo>
                    <a:lnTo>
                      <a:pt x="14976" y="11495"/>
                    </a:lnTo>
                    <a:lnTo>
                      <a:pt x="8530" y="11495"/>
                    </a:lnTo>
                    <a:cubicBezTo>
                      <a:pt x="5074" y="11495"/>
                      <a:pt x="2133" y="13628"/>
                      <a:pt x="1079" y="16912"/>
                    </a:cubicBezTo>
                    <a:cubicBezTo>
                      <a:pt x="1" y="20221"/>
                      <a:pt x="1128" y="23652"/>
                      <a:pt x="3947" y="25686"/>
                    </a:cubicBezTo>
                    <a:lnTo>
                      <a:pt x="9142" y="29460"/>
                    </a:lnTo>
                    <a:lnTo>
                      <a:pt x="7157" y="35514"/>
                    </a:lnTo>
                    <a:cubicBezTo>
                      <a:pt x="6079" y="38823"/>
                      <a:pt x="7206" y="42254"/>
                      <a:pt x="10000" y="44288"/>
                    </a:cubicBezTo>
                    <a:cubicBezTo>
                      <a:pt x="11397" y="45305"/>
                      <a:pt x="13003" y="45814"/>
                      <a:pt x="14608" y="45814"/>
                    </a:cubicBezTo>
                    <a:cubicBezTo>
                      <a:pt x="16213" y="45814"/>
                      <a:pt x="17819" y="45305"/>
                      <a:pt x="19216" y="44288"/>
                    </a:cubicBezTo>
                    <a:lnTo>
                      <a:pt x="24387" y="40514"/>
                    </a:lnTo>
                    <a:lnTo>
                      <a:pt x="29534" y="44288"/>
                    </a:lnTo>
                    <a:cubicBezTo>
                      <a:pt x="30931" y="45293"/>
                      <a:pt x="32548" y="45808"/>
                      <a:pt x="34141" y="45808"/>
                    </a:cubicBezTo>
                    <a:cubicBezTo>
                      <a:pt x="35759" y="45808"/>
                      <a:pt x="37352" y="45318"/>
                      <a:pt x="38749" y="44288"/>
                    </a:cubicBezTo>
                    <a:cubicBezTo>
                      <a:pt x="41568" y="42254"/>
                      <a:pt x="42670" y="38823"/>
                      <a:pt x="41592" y="35514"/>
                    </a:cubicBezTo>
                    <a:lnTo>
                      <a:pt x="39607" y="29460"/>
                    </a:lnTo>
                    <a:lnTo>
                      <a:pt x="43994" y="26274"/>
                    </a:lnTo>
                    <a:lnTo>
                      <a:pt x="48356" y="29460"/>
                    </a:lnTo>
                    <a:lnTo>
                      <a:pt x="46371" y="35514"/>
                    </a:lnTo>
                    <a:cubicBezTo>
                      <a:pt x="45293" y="38823"/>
                      <a:pt x="46420" y="42254"/>
                      <a:pt x="49214" y="44288"/>
                    </a:cubicBezTo>
                    <a:cubicBezTo>
                      <a:pt x="50611" y="45305"/>
                      <a:pt x="52217" y="45814"/>
                      <a:pt x="53822" y="45814"/>
                    </a:cubicBezTo>
                    <a:cubicBezTo>
                      <a:pt x="55427" y="45814"/>
                      <a:pt x="57033" y="45305"/>
                      <a:pt x="58430" y="44288"/>
                    </a:cubicBezTo>
                    <a:lnTo>
                      <a:pt x="63601" y="40514"/>
                    </a:lnTo>
                    <a:lnTo>
                      <a:pt x="68748" y="44288"/>
                    </a:lnTo>
                    <a:cubicBezTo>
                      <a:pt x="70145" y="45293"/>
                      <a:pt x="71762" y="45808"/>
                      <a:pt x="73355" y="45808"/>
                    </a:cubicBezTo>
                    <a:cubicBezTo>
                      <a:pt x="74973" y="45808"/>
                      <a:pt x="76566" y="45318"/>
                      <a:pt x="77963" y="44288"/>
                    </a:cubicBezTo>
                    <a:cubicBezTo>
                      <a:pt x="80782" y="42254"/>
                      <a:pt x="81884" y="38823"/>
                      <a:pt x="80806" y="35514"/>
                    </a:cubicBezTo>
                    <a:lnTo>
                      <a:pt x="78821" y="29460"/>
                    </a:lnTo>
                    <a:lnTo>
                      <a:pt x="83208" y="26274"/>
                    </a:lnTo>
                    <a:lnTo>
                      <a:pt x="87571" y="29460"/>
                    </a:lnTo>
                    <a:lnTo>
                      <a:pt x="85585" y="35514"/>
                    </a:lnTo>
                    <a:cubicBezTo>
                      <a:pt x="84507" y="38823"/>
                      <a:pt x="85634" y="42254"/>
                      <a:pt x="88428" y="44288"/>
                    </a:cubicBezTo>
                    <a:cubicBezTo>
                      <a:pt x="89825" y="45305"/>
                      <a:pt x="91431" y="45814"/>
                      <a:pt x="93036" y="45814"/>
                    </a:cubicBezTo>
                    <a:cubicBezTo>
                      <a:pt x="94641" y="45814"/>
                      <a:pt x="96247" y="45305"/>
                      <a:pt x="97644" y="44288"/>
                    </a:cubicBezTo>
                    <a:lnTo>
                      <a:pt x="102815" y="40514"/>
                    </a:lnTo>
                    <a:lnTo>
                      <a:pt x="107962" y="44288"/>
                    </a:lnTo>
                    <a:cubicBezTo>
                      <a:pt x="109359" y="45293"/>
                      <a:pt x="110976" y="45808"/>
                      <a:pt x="112569" y="45808"/>
                    </a:cubicBezTo>
                    <a:cubicBezTo>
                      <a:pt x="114187" y="45808"/>
                      <a:pt x="115780" y="45318"/>
                      <a:pt x="117177" y="44288"/>
                    </a:cubicBezTo>
                    <a:cubicBezTo>
                      <a:pt x="119996" y="42254"/>
                      <a:pt x="121099" y="38823"/>
                      <a:pt x="120020" y="35514"/>
                    </a:cubicBezTo>
                    <a:lnTo>
                      <a:pt x="118035" y="29460"/>
                    </a:lnTo>
                    <a:lnTo>
                      <a:pt x="123255" y="25686"/>
                    </a:lnTo>
                    <a:cubicBezTo>
                      <a:pt x="126049" y="23652"/>
                      <a:pt x="127177" y="20221"/>
                      <a:pt x="126123" y="16912"/>
                    </a:cubicBezTo>
                    <a:cubicBezTo>
                      <a:pt x="125044" y="13628"/>
                      <a:pt x="122128" y="11495"/>
                      <a:pt x="118648" y="11495"/>
                    </a:cubicBezTo>
                    <a:lnTo>
                      <a:pt x="112226" y="11495"/>
                    </a:lnTo>
                    <a:lnTo>
                      <a:pt x="110266" y="5442"/>
                    </a:lnTo>
                    <a:cubicBezTo>
                      <a:pt x="109187" y="2133"/>
                      <a:pt x="106271" y="1"/>
                      <a:pt x="102815" y="1"/>
                    </a:cubicBezTo>
                    <a:cubicBezTo>
                      <a:pt x="99335" y="1"/>
                      <a:pt x="96418" y="2133"/>
                      <a:pt x="95364" y="5442"/>
                    </a:cubicBezTo>
                    <a:lnTo>
                      <a:pt x="93404" y="11495"/>
                    </a:lnTo>
                    <a:lnTo>
                      <a:pt x="86958" y="11495"/>
                    </a:lnTo>
                    <a:cubicBezTo>
                      <a:pt x="85585" y="11495"/>
                      <a:pt x="84311" y="11839"/>
                      <a:pt x="83208" y="12427"/>
                    </a:cubicBezTo>
                    <a:cubicBezTo>
                      <a:pt x="82081" y="11839"/>
                      <a:pt x="80806" y="11495"/>
                      <a:pt x="79434" y="11495"/>
                    </a:cubicBezTo>
                    <a:lnTo>
                      <a:pt x="73012" y="11495"/>
                    </a:lnTo>
                    <a:lnTo>
                      <a:pt x="71052" y="5442"/>
                    </a:lnTo>
                    <a:cubicBezTo>
                      <a:pt x="69973" y="2133"/>
                      <a:pt x="67057" y="1"/>
                      <a:pt x="63601" y="1"/>
                    </a:cubicBezTo>
                    <a:cubicBezTo>
                      <a:pt x="60121" y="1"/>
                      <a:pt x="57204" y="2133"/>
                      <a:pt x="56150" y="5442"/>
                    </a:cubicBezTo>
                    <a:lnTo>
                      <a:pt x="54190" y="11495"/>
                    </a:lnTo>
                    <a:lnTo>
                      <a:pt x="47744" y="11495"/>
                    </a:lnTo>
                    <a:cubicBezTo>
                      <a:pt x="46371" y="11495"/>
                      <a:pt x="45097" y="11839"/>
                      <a:pt x="43994" y="12427"/>
                    </a:cubicBezTo>
                    <a:cubicBezTo>
                      <a:pt x="42867" y="11839"/>
                      <a:pt x="41592" y="11495"/>
                      <a:pt x="40220" y="11495"/>
                    </a:cubicBezTo>
                    <a:lnTo>
                      <a:pt x="33798" y="11495"/>
                    </a:lnTo>
                    <a:lnTo>
                      <a:pt x="31838" y="5442"/>
                    </a:lnTo>
                    <a:cubicBezTo>
                      <a:pt x="30759" y="2133"/>
                      <a:pt x="27843" y="1"/>
                      <a:pt x="24387"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4"/>
              <p:cNvSpPr/>
              <p:nvPr/>
            </p:nvSpPr>
            <p:spPr>
              <a:xfrm>
                <a:off x="3594281" y="9921825"/>
                <a:ext cx="1797130" cy="1797129"/>
              </a:xfrm>
              <a:custGeom>
                <a:avLst/>
                <a:gdLst/>
                <a:ahLst/>
                <a:cxnLst/>
                <a:rect l="l" t="t" r="r" b="b"/>
                <a:pathLst>
                  <a:path w="71885" h="71885" extrusionOk="0">
                    <a:moveTo>
                      <a:pt x="35955" y="8162"/>
                    </a:moveTo>
                    <a:cubicBezTo>
                      <a:pt x="51273" y="8162"/>
                      <a:pt x="63723" y="20637"/>
                      <a:pt x="63723" y="35955"/>
                    </a:cubicBezTo>
                    <a:cubicBezTo>
                      <a:pt x="63723" y="51273"/>
                      <a:pt x="51273" y="63723"/>
                      <a:pt x="35955" y="63723"/>
                    </a:cubicBezTo>
                    <a:cubicBezTo>
                      <a:pt x="20637" y="63723"/>
                      <a:pt x="8162" y="51273"/>
                      <a:pt x="8162" y="35955"/>
                    </a:cubicBezTo>
                    <a:cubicBezTo>
                      <a:pt x="8162" y="20637"/>
                      <a:pt x="20637" y="8162"/>
                      <a:pt x="35955" y="8162"/>
                    </a:cubicBezTo>
                    <a:close/>
                    <a:moveTo>
                      <a:pt x="35955" y="1"/>
                    </a:moveTo>
                    <a:cubicBezTo>
                      <a:pt x="16127" y="1"/>
                      <a:pt x="1" y="16127"/>
                      <a:pt x="1" y="35955"/>
                    </a:cubicBezTo>
                    <a:cubicBezTo>
                      <a:pt x="1" y="55782"/>
                      <a:pt x="16127" y="71885"/>
                      <a:pt x="35955" y="71885"/>
                    </a:cubicBezTo>
                    <a:cubicBezTo>
                      <a:pt x="55758" y="71885"/>
                      <a:pt x="71885" y="55782"/>
                      <a:pt x="71885" y="35955"/>
                    </a:cubicBezTo>
                    <a:cubicBezTo>
                      <a:pt x="71885" y="16127"/>
                      <a:pt x="55758" y="1"/>
                      <a:pt x="35955"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4"/>
              <p:cNvSpPr/>
              <p:nvPr/>
            </p:nvSpPr>
            <p:spPr>
              <a:xfrm>
                <a:off x="3845512" y="9206914"/>
                <a:ext cx="857847" cy="613821"/>
              </a:xfrm>
              <a:custGeom>
                <a:avLst/>
                <a:gdLst/>
                <a:ahLst/>
                <a:cxnLst/>
                <a:rect l="l" t="t" r="r" b="b"/>
                <a:pathLst>
                  <a:path w="34314" h="24553" extrusionOk="0">
                    <a:moveTo>
                      <a:pt x="29816" y="1"/>
                    </a:moveTo>
                    <a:cubicBezTo>
                      <a:pt x="28774" y="1"/>
                      <a:pt x="27732" y="399"/>
                      <a:pt x="26936" y="1196"/>
                    </a:cubicBezTo>
                    <a:lnTo>
                      <a:pt x="13432" y="14700"/>
                    </a:lnTo>
                    <a:lnTo>
                      <a:pt x="7378" y="8622"/>
                    </a:lnTo>
                    <a:cubicBezTo>
                      <a:pt x="6581" y="7825"/>
                      <a:pt x="5534" y="7427"/>
                      <a:pt x="4486" y="7427"/>
                    </a:cubicBezTo>
                    <a:cubicBezTo>
                      <a:pt x="3438" y="7427"/>
                      <a:pt x="2390" y="7825"/>
                      <a:pt x="1594" y="8622"/>
                    </a:cubicBezTo>
                    <a:cubicBezTo>
                      <a:pt x="1" y="10215"/>
                      <a:pt x="1" y="12813"/>
                      <a:pt x="1594" y="14406"/>
                    </a:cubicBezTo>
                    <a:lnTo>
                      <a:pt x="10564" y="23351"/>
                    </a:lnTo>
                    <a:cubicBezTo>
                      <a:pt x="11348" y="24160"/>
                      <a:pt x="12402" y="24552"/>
                      <a:pt x="13432" y="24552"/>
                    </a:cubicBezTo>
                    <a:cubicBezTo>
                      <a:pt x="14485" y="24552"/>
                      <a:pt x="15539" y="24160"/>
                      <a:pt x="16324" y="23351"/>
                    </a:cubicBezTo>
                    <a:lnTo>
                      <a:pt x="32695" y="6980"/>
                    </a:lnTo>
                    <a:cubicBezTo>
                      <a:pt x="34313" y="5387"/>
                      <a:pt x="34313" y="2813"/>
                      <a:pt x="32695" y="1196"/>
                    </a:cubicBezTo>
                    <a:cubicBezTo>
                      <a:pt x="31899" y="399"/>
                      <a:pt x="30857" y="1"/>
                      <a:pt x="29816"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 name="Google Shape;211;p34"/>
            <p:cNvSpPr/>
            <p:nvPr/>
          </p:nvSpPr>
          <p:spPr>
            <a:xfrm>
              <a:off x="5001529" y="966713"/>
              <a:ext cx="741300" cy="741300"/>
            </a:xfrm>
            <a:prstGeom prst="ellipse">
              <a:avLst/>
            </a:prstGeom>
            <a:solidFill>
              <a:srgbClr val="FFFFFF">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34"/>
            <p:cNvGrpSpPr/>
            <p:nvPr/>
          </p:nvGrpSpPr>
          <p:grpSpPr>
            <a:xfrm>
              <a:off x="5202185" y="1148285"/>
              <a:ext cx="384680" cy="407027"/>
              <a:chOff x="1343800" y="228000"/>
              <a:chExt cx="4931800" cy="5218300"/>
            </a:xfrm>
          </p:grpSpPr>
          <p:sp>
            <p:nvSpPr>
              <p:cNvPr id="213" name="Google Shape;213;p34"/>
              <p:cNvSpPr/>
              <p:nvPr/>
            </p:nvSpPr>
            <p:spPr>
              <a:xfrm>
                <a:off x="1799650" y="228000"/>
                <a:ext cx="4020075" cy="5218300"/>
              </a:xfrm>
              <a:custGeom>
                <a:avLst/>
                <a:gdLst/>
                <a:ahLst/>
                <a:cxnLst/>
                <a:rect l="l" t="t" r="r" b="b"/>
                <a:pathLst>
                  <a:path w="160803" h="208732" extrusionOk="0">
                    <a:moveTo>
                      <a:pt x="80389" y="8156"/>
                    </a:moveTo>
                    <a:cubicBezTo>
                      <a:pt x="84305" y="8156"/>
                      <a:pt x="88220" y="9633"/>
                      <a:pt x="91271" y="12586"/>
                    </a:cubicBezTo>
                    <a:cubicBezTo>
                      <a:pt x="95769" y="16939"/>
                      <a:pt x="101653" y="19293"/>
                      <a:pt x="107794" y="19293"/>
                    </a:cubicBezTo>
                    <a:cubicBezTo>
                      <a:pt x="108914" y="19293"/>
                      <a:pt x="110042" y="19215"/>
                      <a:pt x="111173" y="19056"/>
                    </a:cubicBezTo>
                    <a:cubicBezTo>
                      <a:pt x="111931" y="18948"/>
                      <a:pt x="112685" y="18895"/>
                      <a:pt x="113428" y="18895"/>
                    </a:cubicBezTo>
                    <a:cubicBezTo>
                      <a:pt x="120922" y="18895"/>
                      <a:pt x="127432" y="24247"/>
                      <a:pt x="128770" y="31850"/>
                    </a:cubicBezTo>
                    <a:cubicBezTo>
                      <a:pt x="130069" y="39129"/>
                      <a:pt x="134529" y="45305"/>
                      <a:pt x="141073" y="48761"/>
                    </a:cubicBezTo>
                    <a:cubicBezTo>
                      <a:pt x="148573" y="52756"/>
                      <a:pt x="151538" y="61848"/>
                      <a:pt x="147789" y="69471"/>
                    </a:cubicBezTo>
                    <a:cubicBezTo>
                      <a:pt x="144553" y="76113"/>
                      <a:pt x="144553" y="83735"/>
                      <a:pt x="147789" y="90377"/>
                    </a:cubicBezTo>
                    <a:cubicBezTo>
                      <a:pt x="151538" y="98023"/>
                      <a:pt x="148573" y="107116"/>
                      <a:pt x="141073" y="111087"/>
                    </a:cubicBezTo>
                    <a:cubicBezTo>
                      <a:pt x="134529" y="114542"/>
                      <a:pt x="130069" y="120719"/>
                      <a:pt x="128770" y="127998"/>
                    </a:cubicBezTo>
                    <a:cubicBezTo>
                      <a:pt x="127455" y="135621"/>
                      <a:pt x="120930" y="140953"/>
                      <a:pt x="113436" y="140953"/>
                    </a:cubicBezTo>
                    <a:cubicBezTo>
                      <a:pt x="112690" y="140953"/>
                      <a:pt x="111934" y="140900"/>
                      <a:pt x="111173" y="140791"/>
                    </a:cubicBezTo>
                    <a:cubicBezTo>
                      <a:pt x="110042" y="140632"/>
                      <a:pt x="108914" y="140554"/>
                      <a:pt x="107794" y="140554"/>
                    </a:cubicBezTo>
                    <a:cubicBezTo>
                      <a:pt x="101653" y="140554"/>
                      <a:pt x="95769" y="142909"/>
                      <a:pt x="91271" y="147262"/>
                    </a:cubicBezTo>
                    <a:cubicBezTo>
                      <a:pt x="88220" y="150215"/>
                      <a:pt x="84305" y="151692"/>
                      <a:pt x="80389" y="151692"/>
                    </a:cubicBezTo>
                    <a:cubicBezTo>
                      <a:pt x="76474" y="151692"/>
                      <a:pt x="72559" y="150215"/>
                      <a:pt x="69508" y="147262"/>
                    </a:cubicBezTo>
                    <a:cubicBezTo>
                      <a:pt x="65022" y="142924"/>
                      <a:pt x="59140" y="140571"/>
                      <a:pt x="53013" y="140571"/>
                    </a:cubicBezTo>
                    <a:cubicBezTo>
                      <a:pt x="51886" y="140571"/>
                      <a:pt x="50758" y="140644"/>
                      <a:pt x="49631" y="140791"/>
                    </a:cubicBezTo>
                    <a:cubicBezTo>
                      <a:pt x="48870" y="140900"/>
                      <a:pt x="48114" y="140953"/>
                      <a:pt x="47367" y="140953"/>
                    </a:cubicBezTo>
                    <a:cubicBezTo>
                      <a:pt x="39873" y="140953"/>
                      <a:pt x="33347" y="135621"/>
                      <a:pt x="32009" y="127998"/>
                    </a:cubicBezTo>
                    <a:cubicBezTo>
                      <a:pt x="30735" y="120719"/>
                      <a:pt x="26250" y="114542"/>
                      <a:pt x="19730" y="111087"/>
                    </a:cubicBezTo>
                    <a:cubicBezTo>
                      <a:pt x="12206" y="107116"/>
                      <a:pt x="9265" y="98023"/>
                      <a:pt x="12990" y="90377"/>
                    </a:cubicBezTo>
                    <a:cubicBezTo>
                      <a:pt x="16250" y="83735"/>
                      <a:pt x="16250" y="76113"/>
                      <a:pt x="12990" y="69471"/>
                    </a:cubicBezTo>
                    <a:cubicBezTo>
                      <a:pt x="9265" y="61848"/>
                      <a:pt x="12206" y="52756"/>
                      <a:pt x="19730" y="48761"/>
                    </a:cubicBezTo>
                    <a:cubicBezTo>
                      <a:pt x="26250" y="45305"/>
                      <a:pt x="30735" y="39129"/>
                      <a:pt x="32009" y="31850"/>
                    </a:cubicBezTo>
                    <a:cubicBezTo>
                      <a:pt x="33347" y="24247"/>
                      <a:pt x="39857" y="18895"/>
                      <a:pt x="47369" y="18895"/>
                    </a:cubicBezTo>
                    <a:cubicBezTo>
                      <a:pt x="48115" y="18895"/>
                      <a:pt x="48870" y="18948"/>
                      <a:pt x="49631" y="19056"/>
                    </a:cubicBezTo>
                    <a:cubicBezTo>
                      <a:pt x="50761" y="19215"/>
                      <a:pt x="51889" y="19293"/>
                      <a:pt x="53008" y="19293"/>
                    </a:cubicBezTo>
                    <a:cubicBezTo>
                      <a:pt x="59144" y="19293"/>
                      <a:pt x="65010" y="16939"/>
                      <a:pt x="69508" y="12586"/>
                    </a:cubicBezTo>
                    <a:cubicBezTo>
                      <a:pt x="72559" y="9633"/>
                      <a:pt x="76474" y="8156"/>
                      <a:pt x="80389" y="8156"/>
                    </a:cubicBezTo>
                    <a:close/>
                    <a:moveTo>
                      <a:pt x="55121" y="148855"/>
                    </a:moveTo>
                    <a:cubicBezTo>
                      <a:pt x="58381" y="149296"/>
                      <a:pt x="61420" y="150766"/>
                      <a:pt x="63846" y="153119"/>
                    </a:cubicBezTo>
                    <a:cubicBezTo>
                      <a:pt x="67424" y="156575"/>
                      <a:pt x="71787" y="158707"/>
                      <a:pt x="76321" y="159491"/>
                    </a:cubicBezTo>
                    <a:lnTo>
                      <a:pt x="76321" y="180250"/>
                    </a:lnTo>
                    <a:lnTo>
                      <a:pt x="55121" y="196426"/>
                    </a:lnTo>
                    <a:lnTo>
                      <a:pt x="55121" y="148855"/>
                    </a:lnTo>
                    <a:close/>
                    <a:moveTo>
                      <a:pt x="105658" y="148855"/>
                    </a:moveTo>
                    <a:lnTo>
                      <a:pt x="105658" y="196426"/>
                    </a:lnTo>
                    <a:lnTo>
                      <a:pt x="84482" y="180250"/>
                    </a:lnTo>
                    <a:lnTo>
                      <a:pt x="84482" y="159491"/>
                    </a:lnTo>
                    <a:cubicBezTo>
                      <a:pt x="89017" y="158707"/>
                      <a:pt x="93379" y="156575"/>
                      <a:pt x="96957" y="153119"/>
                    </a:cubicBezTo>
                    <a:cubicBezTo>
                      <a:pt x="99384" y="150766"/>
                      <a:pt x="102423" y="149296"/>
                      <a:pt x="105658" y="148855"/>
                    </a:cubicBezTo>
                    <a:close/>
                    <a:moveTo>
                      <a:pt x="80402" y="1"/>
                    </a:moveTo>
                    <a:cubicBezTo>
                      <a:pt x="74446" y="1"/>
                      <a:pt x="68490" y="2243"/>
                      <a:pt x="63846" y="6728"/>
                    </a:cubicBezTo>
                    <a:cubicBezTo>
                      <a:pt x="60874" y="9597"/>
                      <a:pt x="57002" y="11143"/>
                      <a:pt x="52950" y="11143"/>
                    </a:cubicBezTo>
                    <a:cubicBezTo>
                      <a:pt x="52224" y="11143"/>
                      <a:pt x="51492" y="11093"/>
                      <a:pt x="50758" y="10993"/>
                    </a:cubicBezTo>
                    <a:cubicBezTo>
                      <a:pt x="49608" y="10829"/>
                      <a:pt x="48466" y="10750"/>
                      <a:pt x="47338" y="10750"/>
                    </a:cubicBezTo>
                    <a:cubicBezTo>
                      <a:pt x="35943" y="10750"/>
                      <a:pt x="26000" y="18856"/>
                      <a:pt x="23970" y="30453"/>
                    </a:cubicBezTo>
                    <a:cubicBezTo>
                      <a:pt x="23137" y="35232"/>
                      <a:pt x="20196" y="39276"/>
                      <a:pt x="15907" y="41555"/>
                    </a:cubicBezTo>
                    <a:cubicBezTo>
                      <a:pt x="4486" y="47609"/>
                      <a:pt x="1" y="61456"/>
                      <a:pt x="5662" y="73049"/>
                    </a:cubicBezTo>
                    <a:cubicBezTo>
                      <a:pt x="7795" y="77412"/>
                      <a:pt x="7795" y="82436"/>
                      <a:pt x="5662" y="86798"/>
                    </a:cubicBezTo>
                    <a:cubicBezTo>
                      <a:pt x="1" y="98416"/>
                      <a:pt x="4486" y="112239"/>
                      <a:pt x="15907" y="118292"/>
                    </a:cubicBezTo>
                    <a:cubicBezTo>
                      <a:pt x="20196" y="120572"/>
                      <a:pt x="23137" y="124615"/>
                      <a:pt x="23970" y="129419"/>
                    </a:cubicBezTo>
                    <a:cubicBezTo>
                      <a:pt x="25980" y="140865"/>
                      <a:pt x="35735" y="148928"/>
                      <a:pt x="46960" y="149100"/>
                    </a:cubicBezTo>
                    <a:lnTo>
                      <a:pt x="46960" y="204661"/>
                    </a:lnTo>
                    <a:cubicBezTo>
                      <a:pt x="46960" y="206205"/>
                      <a:pt x="47842" y="207627"/>
                      <a:pt x="49239" y="208313"/>
                    </a:cubicBezTo>
                    <a:cubicBezTo>
                      <a:pt x="49811" y="208594"/>
                      <a:pt x="50424" y="208731"/>
                      <a:pt x="51035" y="208731"/>
                    </a:cubicBezTo>
                    <a:cubicBezTo>
                      <a:pt x="51915" y="208731"/>
                      <a:pt x="52790" y="208446"/>
                      <a:pt x="53528" y="207896"/>
                    </a:cubicBezTo>
                    <a:lnTo>
                      <a:pt x="80389" y="187407"/>
                    </a:lnTo>
                    <a:lnTo>
                      <a:pt x="107276" y="207896"/>
                    </a:lnTo>
                    <a:cubicBezTo>
                      <a:pt x="107986" y="208435"/>
                      <a:pt x="108869" y="208730"/>
                      <a:pt x="109751" y="208730"/>
                    </a:cubicBezTo>
                    <a:cubicBezTo>
                      <a:pt x="110364" y="208730"/>
                      <a:pt x="110976" y="208583"/>
                      <a:pt x="111540" y="208313"/>
                    </a:cubicBezTo>
                    <a:cubicBezTo>
                      <a:pt x="112937" y="207627"/>
                      <a:pt x="113819" y="206205"/>
                      <a:pt x="113819" y="204661"/>
                    </a:cubicBezTo>
                    <a:lnTo>
                      <a:pt x="113819" y="149100"/>
                    </a:lnTo>
                    <a:cubicBezTo>
                      <a:pt x="125069" y="148928"/>
                      <a:pt x="134799" y="140865"/>
                      <a:pt x="136809" y="129419"/>
                    </a:cubicBezTo>
                    <a:cubicBezTo>
                      <a:pt x="137642" y="124615"/>
                      <a:pt x="140608" y="120572"/>
                      <a:pt x="144897" y="118292"/>
                    </a:cubicBezTo>
                    <a:cubicBezTo>
                      <a:pt x="156293" y="112239"/>
                      <a:pt x="160803" y="98416"/>
                      <a:pt x="155117" y="86798"/>
                    </a:cubicBezTo>
                    <a:cubicBezTo>
                      <a:pt x="152984" y="82436"/>
                      <a:pt x="152984" y="77412"/>
                      <a:pt x="155117" y="73049"/>
                    </a:cubicBezTo>
                    <a:cubicBezTo>
                      <a:pt x="160803" y="61456"/>
                      <a:pt x="156293" y="47609"/>
                      <a:pt x="144897" y="41555"/>
                    </a:cubicBezTo>
                    <a:cubicBezTo>
                      <a:pt x="140608" y="39276"/>
                      <a:pt x="137642" y="35232"/>
                      <a:pt x="136809" y="30428"/>
                    </a:cubicBezTo>
                    <a:cubicBezTo>
                      <a:pt x="134779" y="18854"/>
                      <a:pt x="124857" y="10750"/>
                      <a:pt x="113447" y="10750"/>
                    </a:cubicBezTo>
                    <a:cubicBezTo>
                      <a:pt x="112317" y="10750"/>
                      <a:pt x="111173" y="10829"/>
                      <a:pt x="110021" y="10993"/>
                    </a:cubicBezTo>
                    <a:cubicBezTo>
                      <a:pt x="109291" y="11093"/>
                      <a:pt x="108562" y="11143"/>
                      <a:pt x="107837" y="11143"/>
                    </a:cubicBezTo>
                    <a:cubicBezTo>
                      <a:pt x="103795" y="11143"/>
                      <a:pt x="99909" y="9597"/>
                      <a:pt x="96957" y="6728"/>
                    </a:cubicBezTo>
                    <a:cubicBezTo>
                      <a:pt x="92313" y="2243"/>
                      <a:pt x="86357" y="1"/>
                      <a:pt x="80402"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4"/>
              <p:cNvSpPr/>
              <p:nvPr/>
            </p:nvSpPr>
            <p:spPr>
              <a:xfrm>
                <a:off x="2325375" y="860050"/>
                <a:ext cx="2982125" cy="2731500"/>
              </a:xfrm>
              <a:custGeom>
                <a:avLst/>
                <a:gdLst/>
                <a:ahLst/>
                <a:cxnLst/>
                <a:rect l="l" t="t" r="r" b="b"/>
                <a:pathLst>
                  <a:path w="119285" h="109260" extrusionOk="0">
                    <a:moveTo>
                      <a:pt x="59345" y="0"/>
                    </a:moveTo>
                    <a:cubicBezTo>
                      <a:pt x="51165" y="0"/>
                      <a:pt x="42921" y="1836"/>
                      <a:pt x="35244" y="5612"/>
                    </a:cubicBezTo>
                    <a:cubicBezTo>
                      <a:pt x="33234" y="6592"/>
                      <a:pt x="32401" y="9043"/>
                      <a:pt x="33381" y="11077"/>
                    </a:cubicBezTo>
                    <a:cubicBezTo>
                      <a:pt x="34096" y="12508"/>
                      <a:pt x="35532" y="13342"/>
                      <a:pt x="37033" y="13342"/>
                    </a:cubicBezTo>
                    <a:cubicBezTo>
                      <a:pt x="37641" y="13342"/>
                      <a:pt x="38260" y="13205"/>
                      <a:pt x="38847" y="12916"/>
                    </a:cubicBezTo>
                    <a:cubicBezTo>
                      <a:pt x="45369" y="9708"/>
                      <a:pt x="52376" y="8148"/>
                      <a:pt x="59330" y="8148"/>
                    </a:cubicBezTo>
                    <a:cubicBezTo>
                      <a:pt x="71397" y="8148"/>
                      <a:pt x="83301" y="12847"/>
                      <a:pt x="92227" y="21788"/>
                    </a:cubicBezTo>
                    <a:cubicBezTo>
                      <a:pt x="110363" y="39900"/>
                      <a:pt x="110363" y="69384"/>
                      <a:pt x="92227" y="87520"/>
                    </a:cubicBezTo>
                    <a:cubicBezTo>
                      <a:pt x="83159" y="96564"/>
                      <a:pt x="71272" y="101098"/>
                      <a:pt x="59360" y="101098"/>
                    </a:cubicBezTo>
                    <a:cubicBezTo>
                      <a:pt x="47474" y="101098"/>
                      <a:pt x="35562" y="96564"/>
                      <a:pt x="26494" y="87520"/>
                    </a:cubicBezTo>
                    <a:cubicBezTo>
                      <a:pt x="12426" y="73428"/>
                      <a:pt x="8872" y="51983"/>
                      <a:pt x="17647" y="34116"/>
                    </a:cubicBezTo>
                    <a:cubicBezTo>
                      <a:pt x="18627" y="32106"/>
                      <a:pt x="17818" y="29655"/>
                      <a:pt x="15784" y="28675"/>
                    </a:cubicBezTo>
                    <a:cubicBezTo>
                      <a:pt x="15205" y="28385"/>
                      <a:pt x="14588" y="28248"/>
                      <a:pt x="13981" y="28248"/>
                    </a:cubicBezTo>
                    <a:cubicBezTo>
                      <a:pt x="12481" y="28248"/>
                      <a:pt x="11034" y="29082"/>
                      <a:pt x="10318" y="30513"/>
                    </a:cubicBezTo>
                    <a:cubicBezTo>
                      <a:pt x="0" y="51517"/>
                      <a:pt x="4191" y="76736"/>
                      <a:pt x="20735" y="93280"/>
                    </a:cubicBezTo>
                    <a:cubicBezTo>
                      <a:pt x="31396" y="103917"/>
                      <a:pt x="45366" y="109260"/>
                      <a:pt x="59360" y="109260"/>
                    </a:cubicBezTo>
                    <a:cubicBezTo>
                      <a:pt x="73355" y="109260"/>
                      <a:pt x="87350" y="103917"/>
                      <a:pt x="97986" y="93280"/>
                    </a:cubicBezTo>
                    <a:cubicBezTo>
                      <a:pt x="119284" y="71982"/>
                      <a:pt x="119284" y="37302"/>
                      <a:pt x="97986" y="16004"/>
                    </a:cubicBezTo>
                    <a:cubicBezTo>
                      <a:pt x="87496" y="5514"/>
                      <a:pt x="73518" y="0"/>
                      <a:pt x="59345"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4"/>
              <p:cNvSpPr/>
              <p:nvPr/>
            </p:nvSpPr>
            <p:spPr>
              <a:xfrm>
                <a:off x="2863325" y="1268100"/>
                <a:ext cx="1895175" cy="1789775"/>
              </a:xfrm>
              <a:custGeom>
                <a:avLst/>
                <a:gdLst/>
                <a:ahLst/>
                <a:cxnLst/>
                <a:rect l="l" t="t" r="r" b="b"/>
                <a:pathLst>
                  <a:path w="75807" h="71591" extrusionOk="0">
                    <a:moveTo>
                      <a:pt x="37892" y="9951"/>
                    </a:moveTo>
                    <a:lnTo>
                      <a:pt x="43430" y="27058"/>
                    </a:lnTo>
                    <a:cubicBezTo>
                      <a:pt x="43970" y="28725"/>
                      <a:pt x="45538" y="29876"/>
                      <a:pt x="47303" y="29876"/>
                    </a:cubicBezTo>
                    <a:lnTo>
                      <a:pt x="65366" y="29876"/>
                    </a:lnTo>
                    <a:lnTo>
                      <a:pt x="50734" y="40440"/>
                    </a:lnTo>
                    <a:cubicBezTo>
                      <a:pt x="49288" y="41494"/>
                      <a:pt x="48700" y="43332"/>
                      <a:pt x="49239" y="45023"/>
                    </a:cubicBezTo>
                    <a:lnTo>
                      <a:pt x="54852" y="62130"/>
                    </a:lnTo>
                    <a:lnTo>
                      <a:pt x="40293" y="51518"/>
                    </a:lnTo>
                    <a:cubicBezTo>
                      <a:pt x="39583" y="50991"/>
                      <a:pt x="38743" y="50727"/>
                      <a:pt x="37901" y="50727"/>
                    </a:cubicBezTo>
                    <a:cubicBezTo>
                      <a:pt x="37058" y="50727"/>
                      <a:pt x="36213" y="50991"/>
                      <a:pt x="35490" y="51518"/>
                    </a:cubicBezTo>
                    <a:lnTo>
                      <a:pt x="20956" y="62130"/>
                    </a:lnTo>
                    <a:lnTo>
                      <a:pt x="26544" y="45023"/>
                    </a:lnTo>
                    <a:cubicBezTo>
                      <a:pt x="27108" y="43332"/>
                      <a:pt x="26495" y="41494"/>
                      <a:pt x="25073" y="40440"/>
                    </a:cubicBezTo>
                    <a:lnTo>
                      <a:pt x="10442" y="29876"/>
                    </a:lnTo>
                    <a:lnTo>
                      <a:pt x="28505" y="29876"/>
                    </a:lnTo>
                    <a:cubicBezTo>
                      <a:pt x="30269" y="29876"/>
                      <a:pt x="31838" y="28725"/>
                      <a:pt x="32377" y="27058"/>
                    </a:cubicBezTo>
                    <a:lnTo>
                      <a:pt x="37892" y="9951"/>
                    </a:lnTo>
                    <a:close/>
                    <a:moveTo>
                      <a:pt x="37892" y="0"/>
                    </a:moveTo>
                    <a:cubicBezTo>
                      <a:pt x="34705" y="0"/>
                      <a:pt x="31887" y="2059"/>
                      <a:pt x="30907" y="5098"/>
                    </a:cubicBezTo>
                    <a:lnTo>
                      <a:pt x="25539" y="21715"/>
                    </a:lnTo>
                    <a:lnTo>
                      <a:pt x="7991" y="21715"/>
                    </a:lnTo>
                    <a:cubicBezTo>
                      <a:pt x="4780" y="21715"/>
                      <a:pt x="1962" y="23774"/>
                      <a:pt x="981" y="26813"/>
                    </a:cubicBezTo>
                    <a:cubicBezTo>
                      <a:pt x="1" y="29852"/>
                      <a:pt x="1079" y="33161"/>
                      <a:pt x="3677" y="35023"/>
                    </a:cubicBezTo>
                    <a:lnTo>
                      <a:pt x="17892" y="45317"/>
                    </a:lnTo>
                    <a:lnTo>
                      <a:pt x="12427" y="61934"/>
                    </a:lnTo>
                    <a:cubicBezTo>
                      <a:pt x="11447" y="64973"/>
                      <a:pt x="12525" y="68306"/>
                      <a:pt x="15098" y="70169"/>
                    </a:cubicBezTo>
                    <a:cubicBezTo>
                      <a:pt x="16397" y="71112"/>
                      <a:pt x="17917" y="71584"/>
                      <a:pt x="19436" y="71584"/>
                    </a:cubicBezTo>
                    <a:cubicBezTo>
                      <a:pt x="20956" y="71584"/>
                      <a:pt x="22475" y="71112"/>
                      <a:pt x="23774" y="70169"/>
                    </a:cubicBezTo>
                    <a:lnTo>
                      <a:pt x="37892" y="59851"/>
                    </a:lnTo>
                    <a:lnTo>
                      <a:pt x="52033" y="70169"/>
                    </a:lnTo>
                    <a:cubicBezTo>
                      <a:pt x="53332" y="71125"/>
                      <a:pt x="54852" y="71590"/>
                      <a:pt x="56371" y="71590"/>
                    </a:cubicBezTo>
                    <a:cubicBezTo>
                      <a:pt x="57891" y="71590"/>
                      <a:pt x="59410" y="71125"/>
                      <a:pt x="60685" y="70169"/>
                    </a:cubicBezTo>
                    <a:cubicBezTo>
                      <a:pt x="63283" y="68306"/>
                      <a:pt x="64361" y="64998"/>
                      <a:pt x="63356" y="61934"/>
                    </a:cubicBezTo>
                    <a:lnTo>
                      <a:pt x="57915" y="45317"/>
                    </a:lnTo>
                    <a:lnTo>
                      <a:pt x="72130" y="35023"/>
                    </a:lnTo>
                    <a:cubicBezTo>
                      <a:pt x="74728" y="33161"/>
                      <a:pt x="75807" y="29852"/>
                      <a:pt x="74826" y="26813"/>
                    </a:cubicBezTo>
                    <a:cubicBezTo>
                      <a:pt x="73821" y="23774"/>
                      <a:pt x="71027" y="21715"/>
                      <a:pt x="67817" y="21715"/>
                    </a:cubicBezTo>
                    <a:lnTo>
                      <a:pt x="50268" y="21715"/>
                    </a:lnTo>
                    <a:lnTo>
                      <a:pt x="44901" y="5098"/>
                    </a:lnTo>
                    <a:cubicBezTo>
                      <a:pt x="43921" y="2059"/>
                      <a:pt x="41102" y="0"/>
                      <a:pt x="37892"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4"/>
              <p:cNvSpPr/>
              <p:nvPr/>
            </p:nvSpPr>
            <p:spPr>
              <a:xfrm>
                <a:off x="2813700" y="1230725"/>
                <a:ext cx="204075" cy="203450"/>
              </a:xfrm>
              <a:custGeom>
                <a:avLst/>
                <a:gdLst/>
                <a:ahLst/>
                <a:cxnLst/>
                <a:rect l="l" t="t" r="r" b="b"/>
                <a:pathLst>
                  <a:path w="8163" h="8138" extrusionOk="0">
                    <a:moveTo>
                      <a:pt x="4094" y="0"/>
                    </a:moveTo>
                    <a:cubicBezTo>
                      <a:pt x="3015" y="0"/>
                      <a:pt x="1961" y="441"/>
                      <a:pt x="1202" y="1177"/>
                    </a:cubicBezTo>
                    <a:cubicBezTo>
                      <a:pt x="442" y="1936"/>
                      <a:pt x="1" y="2990"/>
                      <a:pt x="1" y="4069"/>
                    </a:cubicBezTo>
                    <a:cubicBezTo>
                      <a:pt x="1" y="5147"/>
                      <a:pt x="442" y="6201"/>
                      <a:pt x="1202" y="6961"/>
                    </a:cubicBezTo>
                    <a:cubicBezTo>
                      <a:pt x="1961" y="7720"/>
                      <a:pt x="3015" y="8137"/>
                      <a:pt x="4094" y="8137"/>
                    </a:cubicBezTo>
                    <a:cubicBezTo>
                      <a:pt x="5148" y="8137"/>
                      <a:pt x="6201" y="7720"/>
                      <a:pt x="6961" y="6961"/>
                    </a:cubicBezTo>
                    <a:cubicBezTo>
                      <a:pt x="7721" y="6201"/>
                      <a:pt x="8162" y="5147"/>
                      <a:pt x="8162" y="4069"/>
                    </a:cubicBezTo>
                    <a:cubicBezTo>
                      <a:pt x="8162" y="2990"/>
                      <a:pt x="7721" y="1936"/>
                      <a:pt x="6961" y="1177"/>
                    </a:cubicBezTo>
                    <a:cubicBezTo>
                      <a:pt x="6201" y="441"/>
                      <a:pt x="5148" y="0"/>
                      <a:pt x="4094"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4"/>
              <p:cNvSpPr/>
              <p:nvPr/>
            </p:nvSpPr>
            <p:spPr>
              <a:xfrm>
                <a:off x="1751250" y="228925"/>
                <a:ext cx="203450" cy="350500"/>
              </a:xfrm>
              <a:custGeom>
                <a:avLst/>
                <a:gdLst/>
                <a:ahLst/>
                <a:cxnLst/>
                <a:rect l="l" t="t" r="r" b="b"/>
                <a:pathLst>
                  <a:path w="8138" h="14020" extrusionOk="0">
                    <a:moveTo>
                      <a:pt x="4069" y="0"/>
                    </a:moveTo>
                    <a:cubicBezTo>
                      <a:pt x="1814" y="0"/>
                      <a:pt x="1" y="1814"/>
                      <a:pt x="1" y="4069"/>
                    </a:cubicBezTo>
                    <a:lnTo>
                      <a:pt x="1" y="9951"/>
                    </a:lnTo>
                    <a:cubicBezTo>
                      <a:pt x="1" y="12206"/>
                      <a:pt x="1814" y="14019"/>
                      <a:pt x="4069" y="14019"/>
                    </a:cubicBezTo>
                    <a:cubicBezTo>
                      <a:pt x="6324" y="14019"/>
                      <a:pt x="8137" y="12206"/>
                      <a:pt x="8137" y="9951"/>
                    </a:cubicBezTo>
                    <a:lnTo>
                      <a:pt x="8137" y="4069"/>
                    </a:lnTo>
                    <a:cubicBezTo>
                      <a:pt x="8137" y="1814"/>
                      <a:pt x="6324" y="0"/>
                      <a:pt x="4069"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4"/>
              <p:cNvSpPr/>
              <p:nvPr/>
            </p:nvSpPr>
            <p:spPr>
              <a:xfrm>
                <a:off x="1751250" y="897400"/>
                <a:ext cx="203450" cy="350500"/>
              </a:xfrm>
              <a:custGeom>
                <a:avLst/>
                <a:gdLst/>
                <a:ahLst/>
                <a:cxnLst/>
                <a:rect l="l" t="t" r="r" b="b"/>
                <a:pathLst>
                  <a:path w="8138" h="14020" extrusionOk="0">
                    <a:moveTo>
                      <a:pt x="4069" y="0"/>
                    </a:moveTo>
                    <a:cubicBezTo>
                      <a:pt x="1814" y="0"/>
                      <a:pt x="1" y="1814"/>
                      <a:pt x="1" y="4069"/>
                    </a:cubicBezTo>
                    <a:lnTo>
                      <a:pt x="1" y="9951"/>
                    </a:lnTo>
                    <a:cubicBezTo>
                      <a:pt x="1" y="12206"/>
                      <a:pt x="1814" y="14019"/>
                      <a:pt x="4069" y="14019"/>
                    </a:cubicBezTo>
                    <a:cubicBezTo>
                      <a:pt x="6324" y="14019"/>
                      <a:pt x="8137" y="12206"/>
                      <a:pt x="8137" y="9951"/>
                    </a:cubicBezTo>
                    <a:lnTo>
                      <a:pt x="8137" y="4069"/>
                    </a:lnTo>
                    <a:cubicBezTo>
                      <a:pt x="8137" y="1814"/>
                      <a:pt x="6324" y="0"/>
                      <a:pt x="4069"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4"/>
              <p:cNvSpPr/>
              <p:nvPr/>
            </p:nvSpPr>
            <p:spPr>
              <a:xfrm>
                <a:off x="2011650" y="636375"/>
                <a:ext cx="351125" cy="204075"/>
              </a:xfrm>
              <a:custGeom>
                <a:avLst/>
                <a:gdLst/>
                <a:ahLst/>
                <a:cxnLst/>
                <a:rect l="l" t="t" r="r" b="b"/>
                <a:pathLst>
                  <a:path w="14045" h="8163" extrusionOk="0">
                    <a:moveTo>
                      <a:pt x="4094" y="1"/>
                    </a:moveTo>
                    <a:cubicBezTo>
                      <a:pt x="1839" y="1"/>
                      <a:pt x="1" y="1839"/>
                      <a:pt x="1" y="4069"/>
                    </a:cubicBezTo>
                    <a:cubicBezTo>
                      <a:pt x="1" y="6324"/>
                      <a:pt x="1839" y="8162"/>
                      <a:pt x="4094" y="8162"/>
                    </a:cubicBezTo>
                    <a:lnTo>
                      <a:pt x="9951" y="8162"/>
                    </a:lnTo>
                    <a:cubicBezTo>
                      <a:pt x="12206" y="8162"/>
                      <a:pt x="14044" y="6324"/>
                      <a:pt x="14044" y="4069"/>
                    </a:cubicBezTo>
                    <a:cubicBezTo>
                      <a:pt x="14044" y="1839"/>
                      <a:pt x="12206" y="1"/>
                      <a:pt x="9951"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4"/>
              <p:cNvSpPr/>
              <p:nvPr/>
            </p:nvSpPr>
            <p:spPr>
              <a:xfrm>
                <a:off x="1343800" y="636375"/>
                <a:ext cx="350500" cy="204075"/>
              </a:xfrm>
              <a:custGeom>
                <a:avLst/>
                <a:gdLst/>
                <a:ahLst/>
                <a:cxnLst/>
                <a:rect l="l" t="t" r="r" b="b"/>
                <a:pathLst>
                  <a:path w="14020" h="8163" extrusionOk="0">
                    <a:moveTo>
                      <a:pt x="4069" y="1"/>
                    </a:moveTo>
                    <a:cubicBezTo>
                      <a:pt x="1814" y="1"/>
                      <a:pt x="0" y="1839"/>
                      <a:pt x="0" y="4069"/>
                    </a:cubicBezTo>
                    <a:cubicBezTo>
                      <a:pt x="0" y="6324"/>
                      <a:pt x="1814" y="8162"/>
                      <a:pt x="4069" y="8162"/>
                    </a:cubicBezTo>
                    <a:lnTo>
                      <a:pt x="9951" y="8162"/>
                    </a:lnTo>
                    <a:cubicBezTo>
                      <a:pt x="12181" y="8162"/>
                      <a:pt x="14019" y="6324"/>
                      <a:pt x="14019" y="4069"/>
                    </a:cubicBezTo>
                    <a:cubicBezTo>
                      <a:pt x="14019" y="1839"/>
                      <a:pt x="12181" y="1"/>
                      <a:pt x="9951"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4"/>
              <p:cNvSpPr/>
              <p:nvPr/>
            </p:nvSpPr>
            <p:spPr>
              <a:xfrm>
                <a:off x="5664075" y="4427275"/>
                <a:ext cx="204050" cy="350500"/>
              </a:xfrm>
              <a:custGeom>
                <a:avLst/>
                <a:gdLst/>
                <a:ahLst/>
                <a:cxnLst/>
                <a:rect l="l" t="t" r="r" b="b"/>
                <a:pathLst>
                  <a:path w="8162" h="14020" extrusionOk="0">
                    <a:moveTo>
                      <a:pt x="4069" y="0"/>
                    </a:moveTo>
                    <a:cubicBezTo>
                      <a:pt x="1839" y="0"/>
                      <a:pt x="1" y="1814"/>
                      <a:pt x="1" y="4069"/>
                    </a:cubicBezTo>
                    <a:lnTo>
                      <a:pt x="1" y="9951"/>
                    </a:lnTo>
                    <a:cubicBezTo>
                      <a:pt x="1" y="12206"/>
                      <a:pt x="1839" y="14019"/>
                      <a:pt x="4069" y="14019"/>
                    </a:cubicBezTo>
                    <a:cubicBezTo>
                      <a:pt x="6324" y="14019"/>
                      <a:pt x="8162" y="12206"/>
                      <a:pt x="8162" y="9951"/>
                    </a:cubicBezTo>
                    <a:lnTo>
                      <a:pt x="8162" y="4069"/>
                    </a:lnTo>
                    <a:cubicBezTo>
                      <a:pt x="8162" y="1814"/>
                      <a:pt x="6324" y="0"/>
                      <a:pt x="4069"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4"/>
              <p:cNvSpPr/>
              <p:nvPr/>
            </p:nvSpPr>
            <p:spPr>
              <a:xfrm>
                <a:off x="5664075" y="5095750"/>
                <a:ext cx="204050" cy="350500"/>
              </a:xfrm>
              <a:custGeom>
                <a:avLst/>
                <a:gdLst/>
                <a:ahLst/>
                <a:cxnLst/>
                <a:rect l="l" t="t" r="r" b="b"/>
                <a:pathLst>
                  <a:path w="8162" h="14020" extrusionOk="0">
                    <a:moveTo>
                      <a:pt x="4069" y="1"/>
                    </a:moveTo>
                    <a:cubicBezTo>
                      <a:pt x="1839" y="1"/>
                      <a:pt x="1" y="1814"/>
                      <a:pt x="1" y="4069"/>
                    </a:cubicBezTo>
                    <a:lnTo>
                      <a:pt x="1" y="9951"/>
                    </a:lnTo>
                    <a:cubicBezTo>
                      <a:pt x="1" y="12206"/>
                      <a:pt x="1839" y="14020"/>
                      <a:pt x="4069" y="14020"/>
                    </a:cubicBezTo>
                    <a:cubicBezTo>
                      <a:pt x="6324" y="14020"/>
                      <a:pt x="8162" y="12206"/>
                      <a:pt x="8162" y="9951"/>
                    </a:cubicBezTo>
                    <a:lnTo>
                      <a:pt x="8162" y="4069"/>
                    </a:lnTo>
                    <a:cubicBezTo>
                      <a:pt x="8162" y="1814"/>
                      <a:pt x="6324" y="1"/>
                      <a:pt x="4069"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4"/>
              <p:cNvSpPr/>
              <p:nvPr/>
            </p:nvSpPr>
            <p:spPr>
              <a:xfrm>
                <a:off x="5925100" y="4834725"/>
                <a:ext cx="350500" cy="204075"/>
              </a:xfrm>
              <a:custGeom>
                <a:avLst/>
                <a:gdLst/>
                <a:ahLst/>
                <a:cxnLst/>
                <a:rect l="l" t="t" r="r" b="b"/>
                <a:pathLst>
                  <a:path w="14020" h="8163" extrusionOk="0">
                    <a:moveTo>
                      <a:pt x="4069" y="1"/>
                    </a:moveTo>
                    <a:cubicBezTo>
                      <a:pt x="1814" y="1"/>
                      <a:pt x="0" y="1839"/>
                      <a:pt x="0" y="4069"/>
                    </a:cubicBezTo>
                    <a:cubicBezTo>
                      <a:pt x="0" y="6324"/>
                      <a:pt x="1814" y="8162"/>
                      <a:pt x="4069" y="8162"/>
                    </a:cubicBezTo>
                    <a:lnTo>
                      <a:pt x="9951" y="8162"/>
                    </a:lnTo>
                    <a:cubicBezTo>
                      <a:pt x="12181" y="8162"/>
                      <a:pt x="14019" y="6324"/>
                      <a:pt x="14019" y="4069"/>
                    </a:cubicBezTo>
                    <a:cubicBezTo>
                      <a:pt x="14019" y="1839"/>
                      <a:pt x="12181" y="1"/>
                      <a:pt x="9951"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4"/>
              <p:cNvSpPr/>
              <p:nvPr/>
            </p:nvSpPr>
            <p:spPr>
              <a:xfrm>
                <a:off x="5256625" y="4834725"/>
                <a:ext cx="350500" cy="204075"/>
              </a:xfrm>
              <a:custGeom>
                <a:avLst/>
                <a:gdLst/>
                <a:ahLst/>
                <a:cxnLst/>
                <a:rect l="l" t="t" r="r" b="b"/>
                <a:pathLst>
                  <a:path w="14020" h="8163" extrusionOk="0">
                    <a:moveTo>
                      <a:pt x="4069" y="1"/>
                    </a:moveTo>
                    <a:cubicBezTo>
                      <a:pt x="1814" y="1"/>
                      <a:pt x="0" y="1839"/>
                      <a:pt x="0" y="4069"/>
                    </a:cubicBezTo>
                    <a:cubicBezTo>
                      <a:pt x="0" y="6324"/>
                      <a:pt x="1814" y="8162"/>
                      <a:pt x="4069" y="8162"/>
                    </a:cubicBezTo>
                    <a:lnTo>
                      <a:pt x="9951" y="8162"/>
                    </a:lnTo>
                    <a:cubicBezTo>
                      <a:pt x="12206" y="8162"/>
                      <a:pt x="14019" y="6324"/>
                      <a:pt x="14019" y="4069"/>
                    </a:cubicBezTo>
                    <a:cubicBezTo>
                      <a:pt x="14019" y="1839"/>
                      <a:pt x="12206" y="1"/>
                      <a:pt x="9951"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5" name="Google Shape;225;p34"/>
          <p:cNvSpPr txBox="1">
            <a:spLocks noGrp="1"/>
          </p:cNvSpPr>
          <p:nvPr>
            <p:ph type="subTitle" idx="1"/>
          </p:nvPr>
        </p:nvSpPr>
        <p:spPr>
          <a:xfrm>
            <a:off x="746642" y="861692"/>
            <a:ext cx="3719984" cy="1703891"/>
          </a:xfrm>
          <a:prstGeom prst="rect">
            <a:avLst/>
          </a:prstGeom>
          <a:solidFill>
            <a:srgbClr val="7030A0"/>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91425" tIns="91425" rIns="91425" bIns="91425" anchor="t" anchorCtr="0">
            <a:noAutofit/>
          </a:bodyPr>
          <a:lstStyle/>
          <a:p>
            <a:pPr marL="0" lvl="0" indent="0"/>
            <a:r>
              <a:rPr lang="en-US" sz="2400" dirty="0">
                <a:latin typeface="Times New Roman" panose="02020603050405020304" charset="0"/>
                <a:cs typeface="Times New Roman" panose="02020603050405020304" charset="0"/>
              </a:rPr>
              <a:t>In part 4, the student is given some background information and must answer 3 questions about it. </a:t>
            </a:r>
            <a:endParaRPr sz="2400" dirty="0">
              <a:latin typeface="Times New Roman" panose="02020603050405020304" charset="0"/>
              <a:cs typeface="Times New Roman" panose="02020603050405020304" charset="0"/>
            </a:endParaRPr>
          </a:p>
        </p:txBody>
      </p:sp>
      <p:sp>
        <p:nvSpPr>
          <p:cNvPr id="227" name="Google Shape;227;p34"/>
          <p:cNvSpPr txBox="1">
            <a:spLocks noGrp="1"/>
          </p:cNvSpPr>
          <p:nvPr>
            <p:ph type="subTitle" idx="3"/>
          </p:nvPr>
        </p:nvSpPr>
        <p:spPr>
          <a:xfrm>
            <a:off x="5096797" y="842087"/>
            <a:ext cx="4047203" cy="2944755"/>
          </a:xfrm>
          <a:prstGeom prst="rect">
            <a:avLst/>
          </a:prstGeom>
          <a:solidFill>
            <a:srgbClr val="7030A0"/>
          </a:solidFill>
          <a:ln>
            <a:solidFill>
              <a:schemeClr val="bg1"/>
            </a:solidFill>
          </a:ln>
        </p:spPr>
        <p:style>
          <a:lnRef idx="1">
            <a:schemeClr val="accent3"/>
          </a:lnRef>
          <a:fillRef idx="2">
            <a:schemeClr val="accent3"/>
          </a:fillRef>
          <a:effectRef idx="1">
            <a:schemeClr val="accent3"/>
          </a:effectRef>
          <a:fontRef idx="minor">
            <a:schemeClr val="dk1"/>
          </a:fontRef>
        </p:style>
        <p:txBody>
          <a:bodyPr spcFirstLastPara="1" wrap="square" lIns="91425" tIns="91425" rIns="91425" bIns="91425" anchor="t" anchorCtr="0">
            <a:noAutofit/>
          </a:bodyPr>
          <a:lstStyle/>
          <a:p>
            <a:pPr marL="0" lvl="0" indent="0" algn="just"/>
            <a:r>
              <a:rPr lang="en-US" sz="2400" dirty="0">
                <a:latin typeface="Times New Roman" panose="02020603050405020304" charset="0"/>
                <a:cs typeface="Times New Roman" panose="02020603050405020304" charset="0"/>
              </a:rPr>
              <a:t>For example, you might see a poster for an event and be asked when the event takes place or who will be speaking. The background information stays visible while you are answering the questions.</a:t>
            </a:r>
          </a:p>
        </p:txBody>
      </p:sp>
      <p:sp>
        <p:nvSpPr>
          <p:cNvPr id="229" name="Google Shape;229;p34"/>
          <p:cNvSpPr txBox="1">
            <a:spLocks noGrp="1"/>
          </p:cNvSpPr>
          <p:nvPr>
            <p:ph type="subTitle" idx="5"/>
          </p:nvPr>
        </p:nvSpPr>
        <p:spPr>
          <a:xfrm>
            <a:off x="732357" y="2638264"/>
            <a:ext cx="3747941" cy="2440275"/>
          </a:xfrm>
          <a:prstGeom prst="rect">
            <a:avLst/>
          </a:prstGeom>
          <a:solidFill>
            <a:srgbClr val="7030A0"/>
          </a:solidFill>
          <a:ln>
            <a:solidFill>
              <a:schemeClr val="bg1"/>
            </a:solidFill>
          </a:ln>
        </p:spPr>
        <p:style>
          <a:lnRef idx="1">
            <a:schemeClr val="accent3"/>
          </a:lnRef>
          <a:fillRef idx="2">
            <a:schemeClr val="accent3"/>
          </a:fillRef>
          <a:effectRef idx="1">
            <a:schemeClr val="accent3"/>
          </a:effectRef>
          <a:fontRef idx="minor">
            <a:schemeClr val="dk1"/>
          </a:fontRef>
        </p:style>
        <p:txBody>
          <a:bodyPr spcFirstLastPara="1" wrap="square" lIns="91425" tIns="91425" rIns="91425" bIns="91425" anchor="t" anchorCtr="0">
            <a:noAutofit/>
          </a:bodyPr>
          <a:lstStyle/>
          <a:p>
            <a:pPr marL="0" lvl="0" indent="0" algn="just"/>
            <a:r>
              <a:rPr lang="en-US" sz="2400" dirty="0">
                <a:latin typeface="Times New Roman" panose="02020603050405020304" charset="0"/>
                <a:cs typeface="Times New Roman" panose="02020603050405020304" charset="0"/>
              </a:rPr>
              <a:t>You will have 30 seconds to read the background information, then 15 seconds each to answer the first two questions and 30 seconds to answer the final question. </a:t>
            </a:r>
          </a:p>
        </p:txBody>
      </p:sp>
      <p:sp>
        <p:nvSpPr>
          <p:cNvPr id="231" name="Google Shape;231;p34"/>
          <p:cNvSpPr txBox="1">
            <a:spLocks noGrp="1"/>
          </p:cNvSpPr>
          <p:nvPr>
            <p:ph type="subTitle" idx="7"/>
          </p:nvPr>
        </p:nvSpPr>
        <p:spPr>
          <a:xfrm>
            <a:off x="5096797" y="3867988"/>
            <a:ext cx="4047203" cy="1210551"/>
          </a:xfrm>
          <a:prstGeom prst="rect">
            <a:avLst/>
          </a:prstGeom>
          <a:solidFill>
            <a:srgbClr val="7030A0"/>
          </a:solidFill>
          <a:ln>
            <a:solidFill>
              <a:schemeClr val="bg1"/>
            </a:solidFill>
          </a:ln>
        </p:spPr>
        <p:style>
          <a:lnRef idx="1">
            <a:schemeClr val="accent3"/>
          </a:lnRef>
          <a:fillRef idx="2">
            <a:schemeClr val="accent3"/>
          </a:fillRef>
          <a:effectRef idx="1">
            <a:schemeClr val="accent3"/>
          </a:effectRef>
          <a:fontRef idx="minor">
            <a:schemeClr val="dk1"/>
          </a:fontRef>
        </p:style>
        <p:txBody>
          <a:bodyPr spcFirstLastPara="1" wrap="square" lIns="91425" tIns="91425" rIns="91425" bIns="91425" anchor="t" anchorCtr="0">
            <a:noAutofit/>
          </a:bodyPr>
          <a:lstStyle/>
          <a:p>
            <a:pPr marL="0" indent="0" algn="just">
              <a:buClr>
                <a:schemeClr val="dk1"/>
              </a:buClr>
            </a:pPr>
            <a:r>
              <a:rPr lang="en-US" sz="2400" dirty="0">
                <a:latin typeface="Times New Roman" panose="02020603050405020304" charset="0"/>
                <a:cs typeface="Times New Roman" panose="02020603050405020304" charset="0"/>
              </a:rPr>
              <a:t>Your score on each question is on a scale of 0 to 3. This is questions 7, 8, and 9.</a:t>
            </a:r>
          </a:p>
          <a:p>
            <a:pPr marL="0" lvl="0" indent="0" algn="just" rtl="0">
              <a:spcBef>
                <a:spcPts val="0"/>
              </a:spcBef>
              <a:spcAft>
                <a:spcPts val="0"/>
              </a:spcAft>
              <a:buClr>
                <a:schemeClr val="dk1"/>
              </a:buClr>
              <a:buSzPts val="1100"/>
              <a:buFont typeface="Arial" panose="020B0604020202020204"/>
              <a:buNone/>
            </a:pPr>
            <a:endParaRPr sz="1600" dirty="0">
              <a:latin typeface="Times New Roman" panose="02020603050405020304" charset="0"/>
              <a:cs typeface="Times New Roman" panose="02020603050405020304" charset="0"/>
            </a:endParaRPr>
          </a:p>
        </p:txBody>
      </p:sp>
      <p:grpSp>
        <p:nvGrpSpPr>
          <p:cNvPr id="233" name="Google Shape;233;p34"/>
          <p:cNvGrpSpPr/>
          <p:nvPr/>
        </p:nvGrpSpPr>
        <p:grpSpPr>
          <a:xfrm>
            <a:off x="12402" y="1373523"/>
            <a:ext cx="741300" cy="741300"/>
            <a:chOff x="2071925" y="981159"/>
            <a:chExt cx="741300" cy="741300"/>
          </a:xfrm>
        </p:grpSpPr>
        <p:sp>
          <p:nvSpPr>
            <p:cNvPr id="234" name="Google Shape;234;p34"/>
            <p:cNvSpPr/>
            <p:nvPr/>
          </p:nvSpPr>
          <p:spPr>
            <a:xfrm>
              <a:off x="2071925" y="981159"/>
              <a:ext cx="741300" cy="741300"/>
            </a:xfrm>
            <a:prstGeom prst="ellipse">
              <a:avLst/>
            </a:prstGeom>
            <a:solidFill>
              <a:srgbClr val="FFFFFF">
                <a:alpha val="7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34"/>
            <p:cNvGrpSpPr/>
            <p:nvPr/>
          </p:nvGrpSpPr>
          <p:grpSpPr>
            <a:xfrm>
              <a:off x="2290388" y="1148410"/>
              <a:ext cx="304373" cy="406766"/>
              <a:chOff x="1844375" y="238125"/>
              <a:chExt cx="3912250" cy="5228350"/>
            </a:xfrm>
          </p:grpSpPr>
          <p:sp>
            <p:nvSpPr>
              <p:cNvPr id="236" name="Google Shape;236;p34"/>
              <p:cNvSpPr/>
              <p:nvPr/>
            </p:nvSpPr>
            <p:spPr>
              <a:xfrm>
                <a:off x="1844375" y="238125"/>
                <a:ext cx="3912250" cy="5228350"/>
              </a:xfrm>
              <a:custGeom>
                <a:avLst/>
                <a:gdLst/>
                <a:ahLst/>
                <a:cxnLst/>
                <a:rect l="l" t="t" r="r" b="b"/>
                <a:pathLst>
                  <a:path w="156490" h="209134" extrusionOk="0">
                    <a:moveTo>
                      <a:pt x="70621" y="94895"/>
                    </a:moveTo>
                    <a:cubicBezTo>
                      <a:pt x="71029" y="94895"/>
                      <a:pt x="71444" y="94935"/>
                      <a:pt x="71861" y="95021"/>
                    </a:cubicBezTo>
                    <a:cubicBezTo>
                      <a:pt x="74704" y="95609"/>
                      <a:pt x="76836" y="98256"/>
                      <a:pt x="76836" y="101319"/>
                    </a:cubicBezTo>
                    <a:lnTo>
                      <a:pt x="76836" y="137764"/>
                    </a:lnTo>
                    <a:cubicBezTo>
                      <a:pt x="76836" y="139577"/>
                      <a:pt x="78306" y="141048"/>
                      <a:pt x="80120" y="141048"/>
                    </a:cubicBezTo>
                    <a:lnTo>
                      <a:pt x="98967" y="141048"/>
                    </a:lnTo>
                    <a:cubicBezTo>
                      <a:pt x="107717" y="141048"/>
                      <a:pt x="114849" y="148180"/>
                      <a:pt x="114849" y="156930"/>
                    </a:cubicBezTo>
                    <a:lnTo>
                      <a:pt x="114849" y="168106"/>
                    </a:lnTo>
                    <a:cubicBezTo>
                      <a:pt x="114849" y="172370"/>
                      <a:pt x="113158" y="176292"/>
                      <a:pt x="110241" y="179233"/>
                    </a:cubicBezTo>
                    <a:cubicBezTo>
                      <a:pt x="106246" y="183301"/>
                      <a:pt x="107398" y="187247"/>
                      <a:pt x="107227" y="194796"/>
                    </a:cubicBezTo>
                    <a:cubicBezTo>
                      <a:pt x="107227" y="196168"/>
                      <a:pt x="106124" y="197296"/>
                      <a:pt x="104727" y="197296"/>
                    </a:cubicBezTo>
                    <a:lnTo>
                      <a:pt x="67572" y="197296"/>
                    </a:lnTo>
                    <a:cubicBezTo>
                      <a:pt x="66199" y="197296"/>
                      <a:pt x="65072" y="196168"/>
                      <a:pt x="65072" y="194796"/>
                    </a:cubicBezTo>
                    <a:cubicBezTo>
                      <a:pt x="64827" y="188963"/>
                      <a:pt x="66346" y="183938"/>
                      <a:pt x="61273" y="179821"/>
                    </a:cubicBezTo>
                    <a:cubicBezTo>
                      <a:pt x="58577" y="177615"/>
                      <a:pt x="58601" y="176953"/>
                      <a:pt x="44656" y="159699"/>
                    </a:cubicBezTo>
                    <a:cubicBezTo>
                      <a:pt x="43185" y="157689"/>
                      <a:pt x="40097" y="152763"/>
                      <a:pt x="42597" y="149405"/>
                    </a:cubicBezTo>
                    <a:cubicBezTo>
                      <a:pt x="43956" y="147593"/>
                      <a:pt x="46039" y="146635"/>
                      <a:pt x="48149" y="146635"/>
                    </a:cubicBezTo>
                    <a:cubicBezTo>
                      <a:pt x="49577" y="146635"/>
                      <a:pt x="51017" y="147074"/>
                      <a:pt x="52254" y="147984"/>
                    </a:cubicBezTo>
                    <a:cubicBezTo>
                      <a:pt x="53657" y="149037"/>
                      <a:pt x="55231" y="149512"/>
                      <a:pt x="56769" y="149512"/>
                    </a:cubicBezTo>
                    <a:cubicBezTo>
                      <a:pt x="60708" y="149512"/>
                      <a:pt x="64410" y="146394"/>
                      <a:pt x="64410" y="141881"/>
                    </a:cubicBezTo>
                    <a:cubicBezTo>
                      <a:pt x="64410" y="141832"/>
                      <a:pt x="64385" y="100829"/>
                      <a:pt x="64483" y="100143"/>
                    </a:cubicBezTo>
                    <a:cubicBezTo>
                      <a:pt x="64980" y="97101"/>
                      <a:pt x="67622" y="94895"/>
                      <a:pt x="70621" y="94895"/>
                    </a:cubicBezTo>
                    <a:close/>
                    <a:moveTo>
                      <a:pt x="14044" y="0"/>
                    </a:moveTo>
                    <a:cubicBezTo>
                      <a:pt x="6300" y="0"/>
                      <a:pt x="1" y="6176"/>
                      <a:pt x="1" y="13749"/>
                    </a:cubicBezTo>
                    <a:lnTo>
                      <a:pt x="1" y="173449"/>
                    </a:lnTo>
                    <a:cubicBezTo>
                      <a:pt x="1" y="175164"/>
                      <a:pt x="1373" y="176537"/>
                      <a:pt x="3089" y="176537"/>
                    </a:cubicBezTo>
                    <a:cubicBezTo>
                      <a:pt x="4780" y="176537"/>
                      <a:pt x="6153" y="175164"/>
                      <a:pt x="6153" y="173449"/>
                    </a:cubicBezTo>
                    <a:lnTo>
                      <a:pt x="6153" y="13749"/>
                    </a:lnTo>
                    <a:cubicBezTo>
                      <a:pt x="6153" y="9558"/>
                      <a:pt x="9706" y="6176"/>
                      <a:pt x="14044" y="6176"/>
                    </a:cubicBezTo>
                    <a:lnTo>
                      <a:pt x="142421" y="6176"/>
                    </a:lnTo>
                    <a:cubicBezTo>
                      <a:pt x="146784" y="6176"/>
                      <a:pt x="150313" y="9558"/>
                      <a:pt x="150313" y="13749"/>
                    </a:cubicBezTo>
                    <a:lnTo>
                      <a:pt x="150313" y="195408"/>
                    </a:lnTo>
                    <a:cubicBezTo>
                      <a:pt x="150313" y="199575"/>
                      <a:pt x="146784" y="202982"/>
                      <a:pt x="142421" y="202982"/>
                    </a:cubicBezTo>
                    <a:lnTo>
                      <a:pt x="108673" y="202982"/>
                    </a:lnTo>
                    <a:cubicBezTo>
                      <a:pt x="111712" y="201511"/>
                      <a:pt x="113820" y="198399"/>
                      <a:pt x="113820" y="194796"/>
                    </a:cubicBezTo>
                    <a:cubicBezTo>
                      <a:pt x="114089" y="187566"/>
                      <a:pt x="113060" y="185776"/>
                      <a:pt x="114947" y="183865"/>
                    </a:cubicBezTo>
                    <a:cubicBezTo>
                      <a:pt x="115315" y="183473"/>
                      <a:pt x="115682" y="183081"/>
                      <a:pt x="116025" y="182688"/>
                    </a:cubicBezTo>
                    <a:lnTo>
                      <a:pt x="134946" y="182688"/>
                    </a:lnTo>
                    <a:cubicBezTo>
                      <a:pt x="139505" y="182688"/>
                      <a:pt x="143230" y="178963"/>
                      <a:pt x="143230" y="174404"/>
                    </a:cubicBezTo>
                    <a:lnTo>
                      <a:pt x="143230" y="27915"/>
                    </a:lnTo>
                    <a:cubicBezTo>
                      <a:pt x="143230" y="23357"/>
                      <a:pt x="139505" y="19656"/>
                      <a:pt x="134946" y="19656"/>
                    </a:cubicBezTo>
                    <a:lnTo>
                      <a:pt x="122398" y="19656"/>
                    </a:lnTo>
                    <a:cubicBezTo>
                      <a:pt x="120707" y="19656"/>
                      <a:pt x="119310" y="21029"/>
                      <a:pt x="119310" y="22744"/>
                    </a:cubicBezTo>
                    <a:cubicBezTo>
                      <a:pt x="119310" y="24435"/>
                      <a:pt x="120707" y="25832"/>
                      <a:pt x="122398" y="25832"/>
                    </a:cubicBezTo>
                    <a:lnTo>
                      <a:pt x="134946" y="25832"/>
                    </a:lnTo>
                    <a:cubicBezTo>
                      <a:pt x="136123" y="25832"/>
                      <a:pt x="137054" y="26764"/>
                      <a:pt x="137054" y="27915"/>
                    </a:cubicBezTo>
                    <a:lnTo>
                      <a:pt x="137054" y="174404"/>
                    </a:lnTo>
                    <a:cubicBezTo>
                      <a:pt x="137054" y="175581"/>
                      <a:pt x="136123" y="176512"/>
                      <a:pt x="134946" y="176512"/>
                    </a:cubicBezTo>
                    <a:lnTo>
                      <a:pt x="119800" y="176512"/>
                    </a:lnTo>
                    <a:cubicBezTo>
                      <a:pt x="122275" y="170360"/>
                      <a:pt x="121099" y="166243"/>
                      <a:pt x="121417" y="156930"/>
                    </a:cubicBezTo>
                    <a:cubicBezTo>
                      <a:pt x="121417" y="144553"/>
                      <a:pt x="111344" y="134480"/>
                      <a:pt x="98967" y="134480"/>
                    </a:cubicBezTo>
                    <a:lnTo>
                      <a:pt x="83404" y="134480"/>
                    </a:lnTo>
                    <a:lnTo>
                      <a:pt x="83404" y="116711"/>
                    </a:lnTo>
                    <a:lnTo>
                      <a:pt x="123991" y="116711"/>
                    </a:lnTo>
                    <a:cubicBezTo>
                      <a:pt x="127446" y="116711"/>
                      <a:pt x="130265" y="113892"/>
                      <a:pt x="130265" y="110437"/>
                    </a:cubicBezTo>
                    <a:lnTo>
                      <a:pt x="130265" y="86344"/>
                    </a:lnTo>
                    <a:cubicBezTo>
                      <a:pt x="130265" y="84653"/>
                      <a:pt x="128868" y="83281"/>
                      <a:pt x="127177" y="83281"/>
                    </a:cubicBezTo>
                    <a:cubicBezTo>
                      <a:pt x="125461" y="83281"/>
                      <a:pt x="124089" y="84653"/>
                      <a:pt x="124089" y="86344"/>
                    </a:cubicBezTo>
                    <a:cubicBezTo>
                      <a:pt x="124044" y="109444"/>
                      <a:pt x="124181" y="110547"/>
                      <a:pt x="124044" y="110547"/>
                    </a:cubicBezTo>
                    <a:cubicBezTo>
                      <a:pt x="124029" y="110547"/>
                      <a:pt x="124012" y="110535"/>
                      <a:pt x="123991" y="110535"/>
                    </a:cubicBezTo>
                    <a:lnTo>
                      <a:pt x="83404" y="110535"/>
                    </a:lnTo>
                    <a:lnTo>
                      <a:pt x="83404" y="101319"/>
                    </a:lnTo>
                    <a:cubicBezTo>
                      <a:pt x="83404" y="95756"/>
                      <a:pt x="79826" y="90854"/>
                      <a:pt x="74851" y="89040"/>
                    </a:cubicBezTo>
                    <a:cubicBezTo>
                      <a:pt x="74973" y="88820"/>
                      <a:pt x="76566" y="85634"/>
                      <a:pt x="92816" y="53184"/>
                    </a:cubicBezTo>
                    <a:cubicBezTo>
                      <a:pt x="93812" y="50718"/>
                      <a:pt x="91685" y="48916"/>
                      <a:pt x="89727" y="48916"/>
                    </a:cubicBezTo>
                    <a:cubicBezTo>
                      <a:pt x="88746" y="48916"/>
                      <a:pt x="87808" y="49368"/>
                      <a:pt x="87326" y="50415"/>
                    </a:cubicBezTo>
                    <a:lnTo>
                      <a:pt x="68282" y="88550"/>
                    </a:lnTo>
                    <a:cubicBezTo>
                      <a:pt x="62106" y="89702"/>
                      <a:pt x="57842" y="95119"/>
                      <a:pt x="57842" y="101099"/>
                    </a:cubicBezTo>
                    <a:lnTo>
                      <a:pt x="57842" y="110535"/>
                    </a:lnTo>
                    <a:cubicBezTo>
                      <a:pt x="53530" y="110527"/>
                      <a:pt x="49947" y="110524"/>
                      <a:pt x="46970" y="110524"/>
                    </a:cubicBezTo>
                    <a:cubicBezTo>
                      <a:pt x="39422" y="110524"/>
                      <a:pt x="35768" y="110542"/>
                      <a:pt x="34007" y="110542"/>
                    </a:cubicBezTo>
                    <a:cubicBezTo>
                      <a:pt x="32130" y="110542"/>
                      <a:pt x="32401" y="110521"/>
                      <a:pt x="32401" y="110437"/>
                    </a:cubicBezTo>
                    <a:lnTo>
                      <a:pt x="32401" y="39704"/>
                    </a:lnTo>
                    <a:cubicBezTo>
                      <a:pt x="32401" y="39631"/>
                      <a:pt x="32450" y="39582"/>
                      <a:pt x="32499" y="39582"/>
                    </a:cubicBezTo>
                    <a:cubicBezTo>
                      <a:pt x="51984" y="39597"/>
                      <a:pt x="67330" y="39601"/>
                      <a:pt x="79416" y="39601"/>
                    </a:cubicBezTo>
                    <a:cubicBezTo>
                      <a:pt x="100768" y="39601"/>
                      <a:pt x="111941" y="39587"/>
                      <a:pt x="117777" y="39587"/>
                    </a:cubicBezTo>
                    <a:cubicBezTo>
                      <a:pt x="124812" y="39587"/>
                      <a:pt x="124089" y="39608"/>
                      <a:pt x="124089" y="39704"/>
                    </a:cubicBezTo>
                    <a:lnTo>
                      <a:pt x="124089" y="75242"/>
                    </a:lnTo>
                    <a:cubicBezTo>
                      <a:pt x="124089" y="76958"/>
                      <a:pt x="125461" y="78330"/>
                      <a:pt x="127177" y="78330"/>
                    </a:cubicBezTo>
                    <a:cubicBezTo>
                      <a:pt x="128868" y="78330"/>
                      <a:pt x="130265" y="76958"/>
                      <a:pt x="130265" y="75242"/>
                    </a:cubicBezTo>
                    <a:lnTo>
                      <a:pt x="130265" y="39704"/>
                    </a:lnTo>
                    <a:cubicBezTo>
                      <a:pt x="130265" y="36248"/>
                      <a:pt x="127446" y="33430"/>
                      <a:pt x="123991" y="33430"/>
                    </a:cubicBezTo>
                    <a:lnTo>
                      <a:pt x="32499" y="33430"/>
                    </a:lnTo>
                    <a:cubicBezTo>
                      <a:pt x="29044" y="33430"/>
                      <a:pt x="26225" y="36248"/>
                      <a:pt x="26225" y="39704"/>
                    </a:cubicBezTo>
                    <a:lnTo>
                      <a:pt x="26225" y="110437"/>
                    </a:lnTo>
                    <a:cubicBezTo>
                      <a:pt x="26225" y="113892"/>
                      <a:pt x="29044" y="116711"/>
                      <a:pt x="32499" y="116711"/>
                    </a:cubicBezTo>
                    <a:lnTo>
                      <a:pt x="57842" y="116711"/>
                    </a:lnTo>
                    <a:lnTo>
                      <a:pt x="57842" y="141881"/>
                    </a:lnTo>
                    <a:cubicBezTo>
                      <a:pt x="57842" y="142498"/>
                      <a:pt x="57335" y="142925"/>
                      <a:pt x="56795" y="142925"/>
                    </a:cubicBezTo>
                    <a:cubicBezTo>
                      <a:pt x="56584" y="142925"/>
                      <a:pt x="56368" y="142859"/>
                      <a:pt x="56175" y="142715"/>
                    </a:cubicBezTo>
                    <a:cubicBezTo>
                      <a:pt x="53718" y="140886"/>
                      <a:pt x="50913" y="140055"/>
                      <a:pt x="48168" y="140055"/>
                    </a:cubicBezTo>
                    <a:cubicBezTo>
                      <a:pt x="38482" y="140055"/>
                      <a:pt x="29557" y="150397"/>
                      <a:pt x="39411" y="163670"/>
                    </a:cubicBezTo>
                    <a:cubicBezTo>
                      <a:pt x="39435" y="163694"/>
                      <a:pt x="39460" y="163719"/>
                      <a:pt x="39484" y="163743"/>
                    </a:cubicBezTo>
                    <a:lnTo>
                      <a:pt x="49656" y="176512"/>
                    </a:lnTo>
                    <a:lnTo>
                      <a:pt x="21520" y="176512"/>
                    </a:lnTo>
                    <a:cubicBezTo>
                      <a:pt x="20368" y="176512"/>
                      <a:pt x="19436" y="175581"/>
                      <a:pt x="19436" y="174404"/>
                    </a:cubicBezTo>
                    <a:lnTo>
                      <a:pt x="19436" y="27915"/>
                    </a:lnTo>
                    <a:cubicBezTo>
                      <a:pt x="19436" y="26764"/>
                      <a:pt x="20368" y="25832"/>
                      <a:pt x="21520" y="25832"/>
                    </a:cubicBezTo>
                    <a:lnTo>
                      <a:pt x="111295" y="25832"/>
                    </a:lnTo>
                    <a:cubicBezTo>
                      <a:pt x="112986" y="25832"/>
                      <a:pt x="114383" y="24435"/>
                      <a:pt x="114383" y="22744"/>
                    </a:cubicBezTo>
                    <a:cubicBezTo>
                      <a:pt x="114383" y="21029"/>
                      <a:pt x="112986" y="19656"/>
                      <a:pt x="111295" y="19656"/>
                    </a:cubicBezTo>
                    <a:lnTo>
                      <a:pt x="21520" y="19656"/>
                    </a:lnTo>
                    <a:cubicBezTo>
                      <a:pt x="16961" y="19656"/>
                      <a:pt x="13260" y="23357"/>
                      <a:pt x="13260" y="27915"/>
                    </a:cubicBezTo>
                    <a:lnTo>
                      <a:pt x="13260" y="174404"/>
                    </a:lnTo>
                    <a:cubicBezTo>
                      <a:pt x="13260" y="178963"/>
                      <a:pt x="16961" y="182688"/>
                      <a:pt x="21520" y="182688"/>
                    </a:cubicBezTo>
                    <a:lnTo>
                      <a:pt x="54704" y="182688"/>
                    </a:lnTo>
                    <a:cubicBezTo>
                      <a:pt x="56837" y="184943"/>
                      <a:pt x="58503" y="185458"/>
                      <a:pt x="58503" y="187713"/>
                    </a:cubicBezTo>
                    <a:lnTo>
                      <a:pt x="58503" y="194796"/>
                    </a:lnTo>
                    <a:cubicBezTo>
                      <a:pt x="58503" y="198399"/>
                      <a:pt x="60611" y="201511"/>
                      <a:pt x="63650" y="202982"/>
                    </a:cubicBezTo>
                    <a:lnTo>
                      <a:pt x="14044" y="202982"/>
                    </a:lnTo>
                    <a:cubicBezTo>
                      <a:pt x="9706" y="202982"/>
                      <a:pt x="6153" y="199575"/>
                      <a:pt x="6153" y="195408"/>
                    </a:cubicBezTo>
                    <a:lnTo>
                      <a:pt x="6153" y="185801"/>
                    </a:lnTo>
                    <a:cubicBezTo>
                      <a:pt x="6153" y="184085"/>
                      <a:pt x="4780" y="182713"/>
                      <a:pt x="3089" y="182713"/>
                    </a:cubicBezTo>
                    <a:cubicBezTo>
                      <a:pt x="1373" y="182713"/>
                      <a:pt x="1" y="184085"/>
                      <a:pt x="1" y="185801"/>
                    </a:cubicBezTo>
                    <a:lnTo>
                      <a:pt x="1" y="195408"/>
                    </a:lnTo>
                    <a:cubicBezTo>
                      <a:pt x="1" y="202982"/>
                      <a:pt x="6300" y="209133"/>
                      <a:pt x="14044" y="209133"/>
                    </a:cubicBezTo>
                    <a:lnTo>
                      <a:pt x="142421" y="209133"/>
                    </a:lnTo>
                    <a:cubicBezTo>
                      <a:pt x="150191" y="209133"/>
                      <a:pt x="156489" y="202982"/>
                      <a:pt x="156489" y="195408"/>
                    </a:cubicBezTo>
                    <a:lnTo>
                      <a:pt x="156489" y="13749"/>
                    </a:lnTo>
                    <a:cubicBezTo>
                      <a:pt x="156489" y="6176"/>
                      <a:pt x="150191" y="0"/>
                      <a:pt x="142421" y="0"/>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4"/>
              <p:cNvSpPr/>
              <p:nvPr/>
            </p:nvSpPr>
            <p:spPr>
              <a:xfrm>
                <a:off x="3264675" y="478900"/>
                <a:ext cx="666050" cy="153825"/>
              </a:xfrm>
              <a:custGeom>
                <a:avLst/>
                <a:gdLst/>
                <a:ahLst/>
                <a:cxnLst/>
                <a:rect l="l" t="t" r="r" b="b"/>
                <a:pathLst>
                  <a:path w="26642" h="6153" extrusionOk="0">
                    <a:moveTo>
                      <a:pt x="3088" y="1"/>
                    </a:moveTo>
                    <a:cubicBezTo>
                      <a:pt x="1373" y="1"/>
                      <a:pt x="0" y="1373"/>
                      <a:pt x="0" y="3089"/>
                    </a:cubicBezTo>
                    <a:cubicBezTo>
                      <a:pt x="0" y="4780"/>
                      <a:pt x="1373" y="6153"/>
                      <a:pt x="3088" y="6153"/>
                    </a:cubicBezTo>
                    <a:lnTo>
                      <a:pt x="23553" y="6153"/>
                    </a:lnTo>
                    <a:cubicBezTo>
                      <a:pt x="25269" y="6153"/>
                      <a:pt x="26641" y="4780"/>
                      <a:pt x="26641" y="3089"/>
                    </a:cubicBezTo>
                    <a:cubicBezTo>
                      <a:pt x="26641" y="1373"/>
                      <a:pt x="25269" y="1"/>
                      <a:pt x="23553"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4"/>
              <p:cNvSpPr/>
              <p:nvPr/>
            </p:nvSpPr>
            <p:spPr>
              <a:xfrm>
                <a:off x="4104700" y="485650"/>
                <a:ext cx="154425" cy="153825"/>
              </a:xfrm>
              <a:custGeom>
                <a:avLst/>
                <a:gdLst/>
                <a:ahLst/>
                <a:cxnLst/>
                <a:rect l="l" t="t" r="r" b="b"/>
                <a:pathLst>
                  <a:path w="6177" h="6153" extrusionOk="0">
                    <a:moveTo>
                      <a:pt x="3089" y="1"/>
                    </a:moveTo>
                    <a:cubicBezTo>
                      <a:pt x="1373" y="1"/>
                      <a:pt x="1" y="1373"/>
                      <a:pt x="1" y="3064"/>
                    </a:cubicBezTo>
                    <a:cubicBezTo>
                      <a:pt x="1" y="4780"/>
                      <a:pt x="1373" y="6152"/>
                      <a:pt x="3089" y="6152"/>
                    </a:cubicBezTo>
                    <a:cubicBezTo>
                      <a:pt x="4780" y="6152"/>
                      <a:pt x="6177" y="4780"/>
                      <a:pt x="6177" y="3064"/>
                    </a:cubicBezTo>
                    <a:cubicBezTo>
                      <a:pt x="6177" y="1373"/>
                      <a:pt x="4780" y="1"/>
                      <a:pt x="3089"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4"/>
              <p:cNvSpPr/>
              <p:nvPr/>
            </p:nvSpPr>
            <p:spPr>
              <a:xfrm>
                <a:off x="3921500" y="2062175"/>
                <a:ext cx="458350" cy="655025"/>
              </a:xfrm>
              <a:custGeom>
                <a:avLst/>
                <a:gdLst/>
                <a:ahLst/>
                <a:cxnLst/>
                <a:rect l="l" t="t" r="r" b="b"/>
                <a:pathLst>
                  <a:path w="18334" h="26201" extrusionOk="0">
                    <a:moveTo>
                      <a:pt x="9167" y="5295"/>
                    </a:moveTo>
                    <a:cubicBezTo>
                      <a:pt x="11446" y="5295"/>
                      <a:pt x="12549" y="6299"/>
                      <a:pt x="12549" y="8407"/>
                    </a:cubicBezTo>
                    <a:lnTo>
                      <a:pt x="12549" y="17794"/>
                    </a:lnTo>
                    <a:cubicBezTo>
                      <a:pt x="12549" y="19902"/>
                      <a:pt x="11446" y="20907"/>
                      <a:pt x="9167" y="20907"/>
                    </a:cubicBezTo>
                    <a:cubicBezTo>
                      <a:pt x="6912" y="20907"/>
                      <a:pt x="5858" y="19926"/>
                      <a:pt x="5858" y="17794"/>
                    </a:cubicBezTo>
                    <a:lnTo>
                      <a:pt x="5858" y="8407"/>
                    </a:lnTo>
                    <a:cubicBezTo>
                      <a:pt x="5858" y="6275"/>
                      <a:pt x="6912" y="5295"/>
                      <a:pt x="9167" y="5295"/>
                    </a:cubicBezTo>
                    <a:close/>
                    <a:moveTo>
                      <a:pt x="9167" y="1"/>
                    </a:moveTo>
                    <a:cubicBezTo>
                      <a:pt x="3260" y="1"/>
                      <a:pt x="1" y="2991"/>
                      <a:pt x="1" y="8407"/>
                    </a:cubicBezTo>
                    <a:lnTo>
                      <a:pt x="1" y="17794"/>
                    </a:lnTo>
                    <a:cubicBezTo>
                      <a:pt x="1" y="23210"/>
                      <a:pt x="3260" y="26200"/>
                      <a:pt x="9167" y="26200"/>
                    </a:cubicBezTo>
                    <a:cubicBezTo>
                      <a:pt x="15098" y="26200"/>
                      <a:pt x="18333" y="23210"/>
                      <a:pt x="18333" y="17794"/>
                    </a:cubicBezTo>
                    <a:lnTo>
                      <a:pt x="18333" y="8407"/>
                    </a:lnTo>
                    <a:cubicBezTo>
                      <a:pt x="18333" y="2991"/>
                      <a:pt x="15098" y="1"/>
                      <a:pt x="9167"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4"/>
              <p:cNvSpPr/>
              <p:nvPr/>
            </p:nvSpPr>
            <p:spPr>
              <a:xfrm>
                <a:off x="3220550" y="1522975"/>
                <a:ext cx="458950" cy="655650"/>
              </a:xfrm>
              <a:custGeom>
                <a:avLst/>
                <a:gdLst/>
                <a:ahLst/>
                <a:cxnLst/>
                <a:rect l="l" t="t" r="r" b="b"/>
                <a:pathLst>
                  <a:path w="18358" h="26226" extrusionOk="0">
                    <a:moveTo>
                      <a:pt x="9191" y="5295"/>
                    </a:moveTo>
                    <a:cubicBezTo>
                      <a:pt x="11446" y="5295"/>
                      <a:pt x="12549" y="6324"/>
                      <a:pt x="12549" y="8432"/>
                    </a:cubicBezTo>
                    <a:lnTo>
                      <a:pt x="12549" y="17794"/>
                    </a:lnTo>
                    <a:cubicBezTo>
                      <a:pt x="12549" y="19902"/>
                      <a:pt x="11446" y="20931"/>
                      <a:pt x="9191" y="20931"/>
                    </a:cubicBezTo>
                    <a:cubicBezTo>
                      <a:pt x="6912" y="20931"/>
                      <a:pt x="5858" y="19927"/>
                      <a:pt x="5858" y="17794"/>
                    </a:cubicBezTo>
                    <a:lnTo>
                      <a:pt x="5858" y="8432"/>
                    </a:lnTo>
                    <a:cubicBezTo>
                      <a:pt x="5858" y="6275"/>
                      <a:pt x="6912" y="5295"/>
                      <a:pt x="9191" y="5295"/>
                    </a:cubicBezTo>
                    <a:close/>
                    <a:moveTo>
                      <a:pt x="9191" y="1"/>
                    </a:moveTo>
                    <a:cubicBezTo>
                      <a:pt x="3260" y="1"/>
                      <a:pt x="1" y="2991"/>
                      <a:pt x="1" y="8432"/>
                    </a:cubicBezTo>
                    <a:lnTo>
                      <a:pt x="1" y="17794"/>
                    </a:lnTo>
                    <a:cubicBezTo>
                      <a:pt x="1" y="23235"/>
                      <a:pt x="3260" y="26225"/>
                      <a:pt x="9191" y="26225"/>
                    </a:cubicBezTo>
                    <a:cubicBezTo>
                      <a:pt x="15098" y="26225"/>
                      <a:pt x="18358" y="23235"/>
                      <a:pt x="18358" y="17794"/>
                    </a:cubicBezTo>
                    <a:lnTo>
                      <a:pt x="18358" y="8432"/>
                    </a:lnTo>
                    <a:cubicBezTo>
                      <a:pt x="18358" y="2991"/>
                      <a:pt x="15098" y="1"/>
                      <a:pt x="9191" y="1"/>
                    </a:cubicBezTo>
                    <a:close/>
                  </a:path>
                </a:pathLst>
              </a:custGeom>
              <a:gradFill>
                <a:gsLst>
                  <a:gs pos="0">
                    <a:srgbClr val="645CA7"/>
                  </a:gs>
                  <a:gs pos="100000">
                    <a:srgbClr val="D77EAD"/>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8" name="Google Shape;178;p32"/>
          <p:cNvSpPr txBox="1">
            <a:spLocks noGrp="1"/>
          </p:cNvSpPr>
          <p:nvPr>
            <p:ph type="ctrTitle" idx="2"/>
          </p:nvPr>
        </p:nvSpPr>
        <p:spPr>
          <a:xfrm>
            <a:off x="2997200" y="159385"/>
            <a:ext cx="3376295" cy="652780"/>
          </a:xfrm>
          <a:prstGeom prst="rect">
            <a:avLst/>
          </a:prstGeom>
          <a:solidFill>
            <a:srgbClr val="7030A0"/>
          </a:solidFill>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t" anchorCtr="0">
            <a:noAutofit/>
          </a:bodyPr>
          <a:lstStyle/>
          <a:p>
            <a:pPr lvl="0" algn="ctr"/>
            <a:r>
              <a:rPr lang="en-US" sz="2800" b="1" dirty="0">
                <a:latin typeface="Times New Roman" panose="02020603050405020304" pitchFamily="18" charset="0"/>
                <a:cs typeface="Times New Roman" panose="02020603050405020304" pitchFamily="18" charset="0"/>
              </a:rPr>
              <a:t>Introduction</a:t>
            </a:r>
            <a:endParaRPr lang="en-US" sz="28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endParaRPr lang="en-US"/>
          </a:p>
        </p:txBody>
      </p:sp>
      <p:sp>
        <p:nvSpPr>
          <p:cNvPr id="5" name="Rectangle 4"/>
          <p:cNvSpPr/>
          <p:nvPr/>
        </p:nvSpPr>
        <p:spPr>
          <a:xfrm>
            <a:off x="92097" y="59206"/>
            <a:ext cx="8966383" cy="9538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solidFill>
                  <a:srgbClr val="FF0000"/>
                </a:solidFill>
                <a:latin typeface="Times New Roman" panose="02020603050405020304" pitchFamily="18" charset="0"/>
                <a:cs typeface="Times New Roman" panose="02020603050405020304" pitchFamily="18" charset="0"/>
              </a:rPr>
              <a:t>Use the information in the texts to answer the questions below. Write complete sentences. Then practice saying answers out loud.</a:t>
            </a:r>
          </a:p>
        </p:txBody>
      </p:sp>
      <p:sp>
        <p:nvSpPr>
          <p:cNvPr id="6" name="Rectangle 5"/>
          <p:cNvSpPr/>
          <p:nvPr/>
        </p:nvSpPr>
        <p:spPr>
          <a:xfrm>
            <a:off x="92098" y="947293"/>
            <a:ext cx="8907177" cy="419620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800" b="1" dirty="0">
                <a:solidFill>
                  <a:srgbClr val="3333FF"/>
                </a:solidFill>
                <a:latin typeface="Times New Roman" panose="02020603050405020304" pitchFamily="18" charset="0"/>
                <a:cs typeface="Times New Roman" panose="02020603050405020304" pitchFamily="18" charset="0"/>
              </a:rPr>
              <a:t>Drilling Site Tour</a:t>
            </a:r>
          </a:p>
          <a:p>
            <a:r>
              <a:rPr lang="en-US" sz="2800" dirty="0">
                <a:solidFill>
                  <a:srgbClr val="3333FF"/>
                </a:solidFill>
                <a:latin typeface="Times New Roman" panose="02020603050405020304" pitchFamily="18" charset="0"/>
                <a:cs typeface="Times New Roman" panose="02020603050405020304" pitchFamily="18" charset="0"/>
              </a:rPr>
              <a:t>Daily at 11:00 a.m. No tours on weekends.</a:t>
            </a:r>
          </a:p>
          <a:p>
            <a:r>
              <a:rPr lang="en-US" sz="2800" dirty="0">
                <a:solidFill>
                  <a:srgbClr val="3333FF"/>
                </a:solidFill>
                <a:latin typeface="Times New Roman" panose="02020603050405020304" pitchFamily="18" charset="0"/>
                <a:cs typeface="Times New Roman" panose="02020603050405020304" pitchFamily="18" charset="0"/>
              </a:rPr>
              <a:t>Safety equipment required for all participants!</a:t>
            </a:r>
          </a:p>
          <a:p>
            <a:r>
              <a:rPr lang="en-US" sz="2800" dirty="0">
                <a:solidFill>
                  <a:srgbClr val="3333FF"/>
                </a:solidFill>
                <a:latin typeface="Times New Roman" panose="02020603050405020304" pitchFamily="18" charset="0"/>
                <a:cs typeface="Times New Roman" panose="02020603050405020304" pitchFamily="18" charset="0"/>
              </a:rPr>
              <a:t>10:45 a.m. Meet at tunnel entrance</a:t>
            </a:r>
          </a:p>
          <a:p>
            <a:r>
              <a:rPr lang="en-US" sz="2800" dirty="0">
                <a:solidFill>
                  <a:srgbClr val="3333FF"/>
                </a:solidFill>
                <a:latin typeface="Times New Roman" panose="02020603050405020304" pitchFamily="18" charset="0"/>
                <a:cs typeface="Times New Roman" panose="02020603050405020304" pitchFamily="18" charset="0"/>
              </a:rPr>
              <a:t>11:00-12:00 Walking tour (with guide) of finished part of the tunnel.</a:t>
            </a:r>
          </a:p>
          <a:p>
            <a:r>
              <a:rPr lang="en-US" sz="2800" dirty="0">
                <a:solidFill>
                  <a:srgbClr val="3333FF"/>
                </a:solidFill>
                <a:latin typeface="Times New Roman" panose="02020603050405020304" pitchFamily="18" charset="0"/>
                <a:cs typeface="Times New Roman" panose="02020603050405020304" pitchFamily="18" charset="0"/>
              </a:rPr>
              <a:t>12:00-1:00 Lunch in underground break room</a:t>
            </a:r>
          </a:p>
          <a:p>
            <a:r>
              <a:rPr lang="en-US" sz="2800" dirty="0">
                <a:solidFill>
                  <a:srgbClr val="3333FF"/>
                </a:solidFill>
                <a:latin typeface="Times New Roman" panose="02020603050405020304" pitchFamily="18" charset="0"/>
                <a:cs typeface="Times New Roman" panose="02020603050405020304" pitchFamily="18" charset="0"/>
              </a:rPr>
              <a:t>1:00-1:30 Talk about drill site safety</a:t>
            </a:r>
          </a:p>
          <a:p>
            <a:r>
              <a:rPr lang="en-US" sz="2800" dirty="0">
                <a:solidFill>
                  <a:srgbClr val="3333FF"/>
                </a:solidFill>
                <a:latin typeface="Times New Roman" panose="02020603050405020304" pitchFamily="18" charset="0"/>
                <a:cs typeface="Times New Roman" panose="02020603050405020304" pitchFamily="18" charset="0"/>
              </a:rPr>
              <a:t>1:30-2:30 Open viewing of drill area (guide available)</a:t>
            </a:r>
          </a:p>
          <a:p>
            <a:r>
              <a:rPr lang="en-US" sz="2800" dirty="0">
                <a:solidFill>
                  <a:srgbClr val="3333FF"/>
                </a:solidFill>
                <a:latin typeface="Times New Roman" panose="02020603050405020304" pitchFamily="18" charset="0"/>
                <a:cs typeface="Times New Roman" panose="02020603050405020304" pitchFamily="18" charset="0"/>
              </a:rPr>
              <a:t>3:00 Return to base camp</a:t>
            </a:r>
          </a:p>
        </p:txBody>
      </p:sp>
    </p:spTree>
    <p:extLst>
      <p:ext uri="{BB962C8B-B14F-4D97-AF65-F5344CB8AC3E}">
        <p14:creationId xmlns:p14="http://schemas.microsoft.com/office/powerpoint/2010/main" val="17361267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2078" y="141685"/>
            <a:ext cx="8611148" cy="594122"/>
          </a:xfrm>
          <a:prstGeom prst="rect">
            <a:avLst/>
          </a:prstGeom>
        </p:spPr>
        <p:style>
          <a:lnRef idx="2">
            <a:schemeClr val="accent2"/>
          </a:lnRef>
          <a:fillRef idx="1">
            <a:schemeClr val="lt1"/>
          </a:fillRef>
          <a:effectRef idx="0">
            <a:schemeClr val="accent2"/>
          </a:effectRef>
          <a:fontRef idx="minor">
            <a:schemeClr val="dk1"/>
          </a:fontRef>
        </p:style>
        <p:txBody>
          <a:bodyPr anchor="ctr"/>
          <a:lstStyle/>
          <a:p>
            <a:pPr algn="ctr" defTabSz="685800" eaLnBrk="0" fontAlgn="base" hangingPunct="0">
              <a:spcBef>
                <a:spcPct val="0"/>
              </a:spcBef>
              <a:spcAft>
                <a:spcPct val="0"/>
              </a:spcAft>
              <a:buClrTx/>
              <a:defRPr/>
            </a:pPr>
            <a:r>
              <a:rPr lang="en-US" sz="2600" b="1" kern="1200" dirty="0">
                <a:solidFill>
                  <a:srgbClr val="C00000"/>
                </a:solidFill>
                <a:latin typeface="Times New Roman" panose="02020603050405020304" pitchFamily="18" charset="0"/>
                <a:cs typeface="Times New Roman" panose="02020603050405020304" pitchFamily="18" charset="0"/>
              </a:rPr>
              <a:t>A Scan the schedule. What is the information mostly about?</a:t>
            </a:r>
          </a:p>
        </p:txBody>
      </p:sp>
      <p:sp>
        <p:nvSpPr>
          <p:cNvPr id="3" name="Rectangle 2"/>
          <p:cNvSpPr/>
          <p:nvPr/>
        </p:nvSpPr>
        <p:spPr>
          <a:xfrm>
            <a:off x="342078" y="844152"/>
            <a:ext cx="8611148" cy="4175179"/>
          </a:xfrm>
          <a:prstGeom prst="rect">
            <a:avLst/>
          </a:prstGeom>
          <a:solidFill>
            <a:srgbClr val="EEFF9B"/>
          </a:solidFill>
        </p:spPr>
        <p:style>
          <a:lnRef idx="2">
            <a:schemeClr val="accent2"/>
          </a:lnRef>
          <a:fillRef idx="1">
            <a:schemeClr val="lt1"/>
          </a:fillRef>
          <a:effectRef idx="0">
            <a:schemeClr val="accent2"/>
          </a:effectRef>
          <a:fontRef idx="minor">
            <a:schemeClr val="dk1"/>
          </a:fontRef>
        </p:style>
        <p:txBody>
          <a:bodyPr anchor="ctr"/>
          <a:lstStyle/>
          <a:p>
            <a:pPr algn="ctr" defTabSz="685800" eaLnBrk="0" fontAlgn="base" hangingPunct="0">
              <a:lnSpc>
                <a:spcPct val="130000"/>
              </a:lnSpc>
              <a:spcBef>
                <a:spcPct val="0"/>
              </a:spcBef>
              <a:spcAft>
                <a:spcPct val="0"/>
              </a:spcAft>
              <a:buClrTx/>
              <a:defRPr/>
            </a:pPr>
            <a:r>
              <a:rPr lang="en-US" sz="2400" b="1" kern="1200" dirty="0" err="1">
                <a:solidFill>
                  <a:srgbClr val="3333FF"/>
                </a:solidFill>
                <a:latin typeface="Times New Roman" panose="02020603050405020304" pitchFamily="18" charset="0"/>
                <a:cs typeface="Times New Roman" panose="02020603050405020304" pitchFamily="18" charset="0"/>
              </a:rPr>
              <a:t>Barkbury</a:t>
            </a:r>
            <a:r>
              <a:rPr lang="en-US" sz="2400" b="1" kern="1200" dirty="0">
                <a:solidFill>
                  <a:srgbClr val="3333FF"/>
                </a:solidFill>
                <a:latin typeface="Times New Roman" panose="02020603050405020304" pitchFamily="18" charset="0"/>
                <a:cs typeface="Times New Roman" panose="02020603050405020304" pitchFamily="18" charset="0"/>
              </a:rPr>
              <a:t> International, Inc.</a:t>
            </a:r>
          </a:p>
          <a:p>
            <a:pPr defTabSz="685800" eaLnBrk="0" fontAlgn="base" hangingPunct="0">
              <a:lnSpc>
                <a:spcPct val="130000"/>
              </a:lnSpc>
              <a:spcBef>
                <a:spcPct val="0"/>
              </a:spcBef>
              <a:spcAft>
                <a:spcPct val="0"/>
              </a:spcAft>
              <a:buClrTx/>
              <a:defRPr/>
            </a:pPr>
            <a:r>
              <a:rPr lang="en-US" sz="2400" kern="1200" dirty="0">
                <a:solidFill>
                  <a:srgbClr val="3333FF"/>
                </a:solidFill>
                <a:latin typeface="Times New Roman" panose="02020603050405020304" pitchFamily="18" charset="0"/>
                <a:cs typeface="Times New Roman" panose="02020603050405020304" pitchFamily="18" charset="0"/>
              </a:rPr>
              <a:t>Itinerary for the visit of Mr. Ronald Green of the London office to New York headquarters,</a:t>
            </a:r>
          </a:p>
          <a:p>
            <a:pPr defTabSz="685800" eaLnBrk="0" fontAlgn="base" hangingPunct="0">
              <a:lnSpc>
                <a:spcPct val="130000"/>
              </a:lnSpc>
              <a:spcBef>
                <a:spcPct val="0"/>
              </a:spcBef>
              <a:spcAft>
                <a:spcPct val="0"/>
              </a:spcAft>
              <a:buClrTx/>
              <a:defRPr/>
            </a:pPr>
            <a:r>
              <a:rPr lang="en-US" sz="2400" kern="1200" dirty="0">
                <a:solidFill>
                  <a:srgbClr val="3333FF"/>
                </a:solidFill>
                <a:latin typeface="Times New Roman" panose="02020603050405020304" pitchFamily="18" charset="0"/>
                <a:cs typeface="Times New Roman" panose="02020603050405020304" pitchFamily="18" charset="0"/>
              </a:rPr>
              <a:t>April 15-16,2012</a:t>
            </a:r>
          </a:p>
          <a:p>
            <a:pPr defTabSz="685800" eaLnBrk="0" fontAlgn="base" hangingPunct="0">
              <a:lnSpc>
                <a:spcPct val="130000"/>
              </a:lnSpc>
              <a:spcBef>
                <a:spcPct val="0"/>
              </a:spcBef>
              <a:spcAft>
                <a:spcPct val="0"/>
              </a:spcAft>
              <a:buClrTx/>
              <a:defRPr/>
            </a:pPr>
            <a:r>
              <a:rPr lang="en-US" sz="2400" b="1" kern="1200" dirty="0">
                <a:solidFill>
                  <a:srgbClr val="3333FF"/>
                </a:solidFill>
                <a:latin typeface="Times New Roman" panose="02020603050405020304" pitchFamily="18" charset="0"/>
                <a:cs typeface="Times New Roman" panose="02020603050405020304" pitchFamily="18" charset="0"/>
              </a:rPr>
              <a:t>April 15: </a:t>
            </a:r>
          </a:p>
          <a:p>
            <a:pPr defTabSz="685800" eaLnBrk="0" fontAlgn="base" hangingPunct="0">
              <a:lnSpc>
                <a:spcPct val="130000"/>
              </a:lnSpc>
              <a:spcBef>
                <a:spcPct val="0"/>
              </a:spcBef>
              <a:spcAft>
                <a:spcPct val="0"/>
              </a:spcAft>
              <a:buClrTx/>
              <a:defRPr/>
            </a:pPr>
            <a:r>
              <a:rPr lang="en-US" sz="2400" kern="1200" dirty="0">
                <a:solidFill>
                  <a:srgbClr val="3333FF"/>
                </a:solidFill>
                <a:latin typeface="Times New Roman" panose="02020603050405020304" pitchFamily="18" charset="0"/>
                <a:cs typeface="Times New Roman" panose="02020603050405020304" pitchFamily="18" charset="0"/>
              </a:rPr>
              <a:t>5:00 p.m. Arrive at airport; transfer to Hotel Dominion by company car</a:t>
            </a:r>
          </a:p>
          <a:p>
            <a:pPr defTabSz="685800" eaLnBrk="0" fontAlgn="base" hangingPunct="0">
              <a:lnSpc>
                <a:spcPct val="130000"/>
              </a:lnSpc>
              <a:spcBef>
                <a:spcPct val="0"/>
              </a:spcBef>
              <a:spcAft>
                <a:spcPct val="0"/>
              </a:spcAft>
              <a:buClrTx/>
              <a:defRPr/>
            </a:pPr>
            <a:r>
              <a:rPr lang="en-US" sz="2400" kern="1200" dirty="0">
                <a:solidFill>
                  <a:srgbClr val="3333FF"/>
                </a:solidFill>
                <a:latin typeface="Times New Roman" panose="02020603050405020304" pitchFamily="18" charset="0"/>
                <a:cs typeface="Times New Roman" panose="02020603050405020304" pitchFamily="18" charset="0"/>
              </a:rPr>
              <a:t>7:00 p.m. Dinner with CEO Alex Chavez, Hotel Dominion Dining Room</a:t>
            </a:r>
          </a:p>
        </p:txBody>
      </p:sp>
    </p:spTree>
    <p:extLst>
      <p:ext uri="{BB962C8B-B14F-4D97-AF65-F5344CB8AC3E}">
        <p14:creationId xmlns:p14="http://schemas.microsoft.com/office/powerpoint/2010/main" val="5725842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90774" y="86916"/>
            <a:ext cx="8847971" cy="3860134"/>
          </a:xfrm>
          <a:prstGeom prst="rect">
            <a:avLst/>
          </a:prstGeom>
          <a:solidFill>
            <a:srgbClr val="EEFF9B"/>
          </a:solidFill>
        </p:spPr>
        <p:style>
          <a:lnRef idx="2">
            <a:schemeClr val="accent2"/>
          </a:lnRef>
          <a:fillRef idx="1">
            <a:schemeClr val="lt1"/>
          </a:fillRef>
          <a:effectRef idx="0">
            <a:schemeClr val="accent2"/>
          </a:effectRef>
          <a:fontRef idx="minor">
            <a:schemeClr val="dk1"/>
          </a:fontRef>
        </p:style>
        <p:txBody>
          <a:bodyPr anchor="ctr"/>
          <a:lstStyle/>
          <a:p>
            <a:pPr defTabSz="685800" eaLnBrk="0" fontAlgn="base" hangingPunct="0">
              <a:lnSpc>
                <a:spcPct val="130000"/>
              </a:lnSpc>
              <a:spcBef>
                <a:spcPct val="0"/>
              </a:spcBef>
              <a:spcAft>
                <a:spcPct val="0"/>
              </a:spcAft>
              <a:buClrTx/>
              <a:defRPr/>
            </a:pPr>
            <a:r>
              <a:rPr lang="en-US" sz="2300" b="1" kern="1200" dirty="0">
                <a:solidFill>
                  <a:srgbClr val="3333FF"/>
                </a:solidFill>
                <a:latin typeface="Times New Roman" panose="02020603050405020304" pitchFamily="18" charset="0"/>
                <a:cs typeface="Times New Roman" panose="02020603050405020304" pitchFamily="18" charset="0"/>
              </a:rPr>
              <a:t>April 16</a:t>
            </a:r>
          </a:p>
          <a:p>
            <a:pPr defTabSz="685800" eaLnBrk="0" fontAlgn="base" hangingPunct="0">
              <a:lnSpc>
                <a:spcPct val="130000"/>
              </a:lnSpc>
              <a:spcBef>
                <a:spcPct val="0"/>
              </a:spcBef>
              <a:spcAft>
                <a:spcPct val="0"/>
              </a:spcAft>
              <a:buClrTx/>
              <a:defRPr/>
            </a:pPr>
            <a:r>
              <a:rPr lang="en-US" sz="2300" kern="1200" dirty="0">
                <a:solidFill>
                  <a:srgbClr val="3333FF"/>
                </a:solidFill>
                <a:latin typeface="Times New Roman" panose="02020603050405020304" pitchFamily="18" charset="0"/>
                <a:cs typeface="Times New Roman" panose="02020603050405020304" pitchFamily="18" charset="0"/>
              </a:rPr>
              <a:t>10:00 a.m. Breakfast meeting with Marketing Director Jane Fisher, Conference</a:t>
            </a:r>
          </a:p>
          <a:p>
            <a:pPr defTabSz="685800" eaLnBrk="0" fontAlgn="base" hangingPunct="0">
              <a:lnSpc>
                <a:spcPct val="130000"/>
              </a:lnSpc>
              <a:spcBef>
                <a:spcPct val="0"/>
              </a:spcBef>
              <a:spcAft>
                <a:spcPct val="0"/>
              </a:spcAft>
              <a:buClrTx/>
              <a:defRPr/>
            </a:pPr>
            <a:r>
              <a:rPr lang="en-US" sz="2300" b="1" kern="1200" dirty="0">
                <a:solidFill>
                  <a:srgbClr val="3333FF"/>
                </a:solidFill>
                <a:latin typeface="Times New Roman" panose="02020603050405020304" pitchFamily="18" charset="0"/>
                <a:cs typeface="Times New Roman" panose="02020603050405020304" pitchFamily="18" charset="0"/>
              </a:rPr>
              <a:t>Room 15</a:t>
            </a:r>
          </a:p>
          <a:p>
            <a:pPr defTabSz="685800" eaLnBrk="0" fontAlgn="base" hangingPunct="0">
              <a:lnSpc>
                <a:spcPct val="130000"/>
              </a:lnSpc>
              <a:spcBef>
                <a:spcPct val="0"/>
              </a:spcBef>
              <a:spcAft>
                <a:spcPct val="0"/>
              </a:spcAft>
              <a:buClrTx/>
              <a:defRPr/>
            </a:pPr>
            <a:r>
              <a:rPr lang="en-US" sz="2300" kern="1200" dirty="0">
                <a:solidFill>
                  <a:srgbClr val="3333FF"/>
                </a:solidFill>
                <a:latin typeface="Times New Roman" panose="02020603050405020304" pitchFamily="18" charset="0"/>
                <a:cs typeface="Times New Roman" panose="02020603050405020304" pitchFamily="18" charset="0"/>
              </a:rPr>
              <a:t>12:00p.m. Lunch and meeting with Board of Directors, Pearl Restaurant</a:t>
            </a:r>
          </a:p>
          <a:p>
            <a:pPr defTabSz="685800" eaLnBrk="0" fontAlgn="base" hangingPunct="0">
              <a:lnSpc>
                <a:spcPct val="130000"/>
              </a:lnSpc>
              <a:spcBef>
                <a:spcPct val="0"/>
              </a:spcBef>
              <a:spcAft>
                <a:spcPct val="0"/>
              </a:spcAft>
              <a:buClrTx/>
              <a:defRPr/>
            </a:pPr>
            <a:r>
              <a:rPr lang="en-US" sz="2300" kern="1200" dirty="0">
                <a:solidFill>
                  <a:srgbClr val="3333FF"/>
                </a:solidFill>
                <a:latin typeface="Times New Roman" panose="02020603050405020304" pitchFamily="18" charset="0"/>
                <a:cs typeface="Times New Roman" panose="02020603050405020304" pitchFamily="18" charset="0"/>
              </a:rPr>
              <a:t>4:00 p.m. Reception for all office staff, Hotel Dominion Reception Room</a:t>
            </a:r>
          </a:p>
          <a:p>
            <a:pPr defTabSz="685800" eaLnBrk="0" fontAlgn="base" hangingPunct="0">
              <a:lnSpc>
                <a:spcPct val="130000"/>
              </a:lnSpc>
              <a:spcBef>
                <a:spcPct val="0"/>
              </a:spcBef>
              <a:spcAft>
                <a:spcPct val="0"/>
              </a:spcAft>
              <a:buClrTx/>
              <a:defRPr/>
            </a:pPr>
            <a:r>
              <a:rPr lang="en-US" sz="2300" kern="1200" dirty="0">
                <a:solidFill>
                  <a:srgbClr val="3333FF"/>
                </a:solidFill>
                <a:latin typeface="Times New Roman" panose="02020603050405020304" pitchFamily="18" charset="0"/>
                <a:cs typeface="Times New Roman" panose="02020603050405020304" pitchFamily="18" charset="0"/>
              </a:rPr>
              <a:t>7:00 p.m. Private tour of the City Museum of Art</a:t>
            </a:r>
          </a:p>
          <a:p>
            <a:pPr defTabSz="685800" eaLnBrk="0" fontAlgn="base" hangingPunct="0">
              <a:lnSpc>
                <a:spcPct val="130000"/>
              </a:lnSpc>
              <a:spcBef>
                <a:spcPct val="0"/>
              </a:spcBef>
              <a:spcAft>
                <a:spcPct val="0"/>
              </a:spcAft>
              <a:buClrTx/>
              <a:defRPr/>
            </a:pPr>
            <a:r>
              <a:rPr lang="en-US" sz="2300" kern="1200" dirty="0">
                <a:solidFill>
                  <a:srgbClr val="3333FF"/>
                </a:solidFill>
                <a:latin typeface="Times New Roman" panose="02020603050405020304" pitchFamily="18" charset="0"/>
                <a:cs typeface="Times New Roman" panose="02020603050405020304" pitchFamily="18" charset="0"/>
              </a:rPr>
              <a:t>9:00 p.m. Return to hotel</a:t>
            </a:r>
          </a:p>
        </p:txBody>
      </p:sp>
      <p:sp>
        <p:nvSpPr>
          <p:cNvPr id="4" name="Rectangle 3"/>
          <p:cNvSpPr/>
          <p:nvPr/>
        </p:nvSpPr>
        <p:spPr>
          <a:xfrm>
            <a:off x="190774" y="4072041"/>
            <a:ext cx="8847971" cy="982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defTabSz="685800" eaLnBrk="0" fontAlgn="base" hangingPunct="0">
              <a:spcBef>
                <a:spcPct val="0"/>
              </a:spcBef>
              <a:spcAft>
                <a:spcPct val="0"/>
              </a:spcAft>
              <a:buClrTx/>
              <a:defRPr/>
            </a:pPr>
            <a:r>
              <a:rPr lang="en-US" sz="2800" kern="1200" dirty="0">
                <a:solidFill>
                  <a:srgbClr val="FF0000"/>
                </a:solidFill>
                <a:latin typeface="Times New Roman" panose="02020603050405020304" pitchFamily="18" charset="0"/>
                <a:cs typeface="Times New Roman" panose="02020603050405020304" pitchFamily="18" charset="0"/>
              </a:rPr>
              <a:t>The information is an itinerary for Mr. Green’s visit to the New York headquarters.</a:t>
            </a:r>
          </a:p>
        </p:txBody>
      </p:sp>
    </p:spTree>
    <p:extLst>
      <p:ext uri="{BB962C8B-B14F-4D97-AF65-F5344CB8AC3E}">
        <p14:creationId xmlns:p14="http://schemas.microsoft.com/office/powerpoint/2010/main" val="113220452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FA8D0"/>
        </a:solidFill>
        <a:effectLst/>
      </p:bgPr>
    </p:bg>
    <p:spTree>
      <p:nvGrpSpPr>
        <p:cNvPr id="1" name="Shape 1048"/>
        <p:cNvGrpSpPr/>
        <p:nvPr/>
      </p:nvGrpSpPr>
      <p:grpSpPr>
        <a:xfrm>
          <a:off x="0" y="0"/>
          <a:ext cx="0" cy="0"/>
          <a:chOff x="0" y="0"/>
          <a:chExt cx="0" cy="0"/>
        </a:xfrm>
      </p:grpSpPr>
      <p:sp>
        <p:nvSpPr>
          <p:cNvPr id="1052" name="Google Shape;1052;p49"/>
          <p:cNvSpPr txBox="1">
            <a:spLocks noGrp="1"/>
          </p:cNvSpPr>
          <p:nvPr>
            <p:ph type="ctrTitle"/>
          </p:nvPr>
        </p:nvSpPr>
        <p:spPr>
          <a:xfrm>
            <a:off x="959050" y="0"/>
            <a:ext cx="7345500" cy="1217818"/>
          </a:xfrm>
          <a:prstGeom prst="rect">
            <a:avLst/>
          </a:prstGeom>
        </p:spPr>
        <p:txBody>
          <a:bodyPr spcFirstLastPara="1" wrap="square" lIns="91425" tIns="91425" rIns="91425" bIns="91425" anchor="b" anchorCtr="0">
            <a:noAutofit/>
          </a:bodyPr>
          <a:lstStyle/>
          <a:p>
            <a:pPr lvl="0"/>
            <a:r>
              <a:rPr lang="en-US" dirty="0">
                <a:solidFill>
                  <a:srgbClr val="7030A0"/>
                </a:solidFill>
                <a:latin typeface="Times New Roman" panose="02020603050405020304" charset="0"/>
                <a:cs typeface="Times New Roman" panose="02020603050405020304" charset="0"/>
              </a:rPr>
              <a:t>Your answer will be evaluated according to the following criteria:</a:t>
            </a:r>
          </a:p>
        </p:txBody>
      </p:sp>
      <p:sp>
        <p:nvSpPr>
          <p:cNvPr id="1058" name="Google Shape;1058;p49"/>
          <p:cNvSpPr/>
          <p:nvPr/>
        </p:nvSpPr>
        <p:spPr>
          <a:xfrm>
            <a:off x="487338" y="1373465"/>
            <a:ext cx="1402448" cy="1386660"/>
          </a:xfrm>
          <a:prstGeom prst="ellipse">
            <a:avLst/>
          </a:prstGeom>
          <a:solidFill>
            <a:srgbClr val="FFFFFF">
              <a:alpha val="6078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1059" name="Google Shape;1059;p49"/>
          <p:cNvSpPr/>
          <p:nvPr/>
        </p:nvSpPr>
        <p:spPr>
          <a:xfrm>
            <a:off x="2455143" y="1352618"/>
            <a:ext cx="1402448" cy="1386660"/>
          </a:xfrm>
          <a:prstGeom prst="ellipse">
            <a:avLst/>
          </a:prstGeom>
          <a:solidFill>
            <a:srgbClr val="FFFFFF">
              <a:alpha val="6078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1060" name="Google Shape;1060;p49"/>
          <p:cNvSpPr/>
          <p:nvPr/>
        </p:nvSpPr>
        <p:spPr>
          <a:xfrm>
            <a:off x="4418117" y="1348449"/>
            <a:ext cx="1402448" cy="1386660"/>
          </a:xfrm>
          <a:prstGeom prst="ellipse">
            <a:avLst/>
          </a:prstGeom>
          <a:solidFill>
            <a:srgbClr val="FFFFFF">
              <a:alpha val="6078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1061" name="Google Shape;1061;p49"/>
          <p:cNvSpPr/>
          <p:nvPr/>
        </p:nvSpPr>
        <p:spPr>
          <a:xfrm>
            <a:off x="6650458" y="2124574"/>
            <a:ext cx="1402448" cy="1386660"/>
          </a:xfrm>
          <a:prstGeom prst="ellipse">
            <a:avLst/>
          </a:prstGeom>
          <a:solidFill>
            <a:srgbClr val="FFFFFF">
              <a:alpha val="6078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1086" name="Google Shape;1086;p49"/>
          <p:cNvSpPr/>
          <p:nvPr/>
        </p:nvSpPr>
        <p:spPr>
          <a:xfrm>
            <a:off x="455864" y="3359036"/>
            <a:ext cx="1402448" cy="138666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1087" name="Google Shape;1087;p49"/>
          <p:cNvSpPr/>
          <p:nvPr/>
        </p:nvSpPr>
        <p:spPr>
          <a:xfrm>
            <a:off x="2557636" y="3281245"/>
            <a:ext cx="1402448" cy="138666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1088" name="Google Shape;1088;p49"/>
          <p:cNvSpPr/>
          <p:nvPr/>
        </p:nvSpPr>
        <p:spPr>
          <a:xfrm>
            <a:off x="4548686" y="3250196"/>
            <a:ext cx="1402448" cy="138666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1090" name="Google Shape;1090;p49"/>
          <p:cNvSpPr txBox="1">
            <a:spLocks noGrp="1"/>
          </p:cNvSpPr>
          <p:nvPr>
            <p:ph type="ctrTitle" idx="4294967295"/>
          </p:nvPr>
        </p:nvSpPr>
        <p:spPr>
          <a:xfrm>
            <a:off x="471887" y="3943526"/>
            <a:ext cx="1339500" cy="438574"/>
          </a:xfrm>
          <a:prstGeom prst="rect">
            <a:avLst/>
          </a:prstGeom>
          <a:ln>
            <a:noFill/>
          </a:ln>
        </p:spPr>
        <p:txBody>
          <a:bodyPr spcFirstLastPara="1" wrap="square" lIns="91425" tIns="91425" rIns="91425" bIns="91425" anchor="ctr" anchorCtr="0">
            <a:noAutofit/>
          </a:bodyPr>
          <a:lstStyle/>
          <a:p>
            <a:pPr algn="ctr"/>
            <a:r>
              <a:rPr lang="en-US" sz="2000" b="1" dirty="0">
                <a:solidFill>
                  <a:srgbClr val="7030A0"/>
                </a:solidFill>
                <a:latin typeface="Times New Roman" panose="02020603050405020304" charset="0"/>
                <a:cs typeface="Times New Roman" panose="02020603050405020304" charset="0"/>
              </a:rPr>
              <a:t>Intonation and Stress</a:t>
            </a:r>
            <a:br>
              <a:rPr lang="en-US" sz="2000" b="1" dirty="0">
                <a:solidFill>
                  <a:srgbClr val="7030A0"/>
                </a:solidFill>
                <a:latin typeface="Times New Roman" panose="02020603050405020304" charset="0"/>
                <a:cs typeface="Times New Roman" panose="02020603050405020304" charset="0"/>
              </a:rPr>
            </a:br>
            <a:endParaRPr lang="en-US" sz="2000" b="1" dirty="0">
              <a:solidFill>
                <a:srgbClr val="7030A0"/>
              </a:solidFill>
              <a:latin typeface="Times New Roman" panose="02020603050405020304" charset="0"/>
              <a:cs typeface="Times New Roman" panose="02020603050405020304" charset="0"/>
            </a:endParaRPr>
          </a:p>
        </p:txBody>
      </p:sp>
      <p:sp>
        <p:nvSpPr>
          <p:cNvPr id="47" name="Google Shape;1090;p49"/>
          <p:cNvSpPr txBox="1"/>
          <p:nvPr/>
        </p:nvSpPr>
        <p:spPr>
          <a:xfrm>
            <a:off x="324485" y="1937385"/>
            <a:ext cx="1728470" cy="3079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Englebert" panose="02000506000000020004"/>
              <a:buNone/>
              <a:defRPr sz="2800" b="0" i="0" u="none" strike="noStrike" cap="none">
                <a:solidFill>
                  <a:srgbClr val="FFFFFF"/>
                </a:solidFill>
                <a:latin typeface="Englebert" panose="02000506000000020004"/>
                <a:ea typeface="Englebert" panose="02000506000000020004"/>
                <a:cs typeface="Englebert" panose="02000506000000020004"/>
                <a:sym typeface="Englebert" panose="02000506000000020004"/>
              </a:defRPr>
            </a:lvl1pPr>
            <a:lvl2pPr marR="0" lvl="1"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2pPr>
            <a:lvl3pPr marR="0" lvl="2"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3pPr>
            <a:lvl4pPr marR="0" lvl="3"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4pPr>
            <a:lvl5pPr marR="0" lvl="4"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5pPr>
            <a:lvl6pPr marR="0" lvl="5"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6pPr>
            <a:lvl7pPr marR="0" lvl="6"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7pPr>
            <a:lvl8pPr marR="0" lvl="7"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8pPr>
            <a:lvl9pPr marR="0" lvl="8"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9pPr>
          </a:lstStyle>
          <a:p>
            <a:pPr algn="ctr"/>
            <a:r>
              <a:rPr lang="en-US" sz="1800" b="1" dirty="0">
                <a:solidFill>
                  <a:srgbClr val="7030A0"/>
                </a:solidFill>
                <a:latin typeface="Times New Roman" panose="02020603050405020304" charset="0"/>
                <a:cs typeface="Times New Roman" panose="02020603050405020304" charset="0"/>
              </a:rPr>
              <a:t>Pronunciation </a:t>
            </a:r>
          </a:p>
        </p:txBody>
      </p:sp>
      <p:sp>
        <p:nvSpPr>
          <p:cNvPr id="48" name="Google Shape;1090;p49"/>
          <p:cNvSpPr txBox="1"/>
          <p:nvPr/>
        </p:nvSpPr>
        <p:spPr>
          <a:xfrm>
            <a:off x="2484201" y="1894585"/>
            <a:ext cx="1339500" cy="26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Englebert" panose="02000506000000020004"/>
              <a:buNone/>
              <a:defRPr sz="2800" b="0" i="0" u="none" strike="noStrike" cap="none">
                <a:solidFill>
                  <a:srgbClr val="FFFFFF"/>
                </a:solidFill>
                <a:latin typeface="Englebert" panose="02000506000000020004"/>
                <a:ea typeface="Englebert" panose="02000506000000020004"/>
                <a:cs typeface="Englebert" panose="02000506000000020004"/>
                <a:sym typeface="Englebert" panose="02000506000000020004"/>
              </a:defRPr>
            </a:lvl1pPr>
            <a:lvl2pPr marR="0" lvl="1"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2pPr>
            <a:lvl3pPr marR="0" lvl="2"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3pPr>
            <a:lvl4pPr marR="0" lvl="3"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4pPr>
            <a:lvl5pPr marR="0" lvl="4"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5pPr>
            <a:lvl6pPr marR="0" lvl="5"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6pPr>
            <a:lvl7pPr marR="0" lvl="6"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7pPr>
            <a:lvl8pPr marR="0" lvl="7"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8pPr>
            <a:lvl9pPr marR="0" lvl="8"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9pPr>
          </a:lstStyle>
          <a:p>
            <a:pPr algn="ctr"/>
            <a:r>
              <a:rPr lang="en-US" sz="2000" b="1" dirty="0">
                <a:solidFill>
                  <a:srgbClr val="7030A0"/>
                </a:solidFill>
                <a:latin typeface="Times New Roman" panose="02020603050405020304" charset="0"/>
                <a:cs typeface="Times New Roman" panose="02020603050405020304" charset="0"/>
              </a:rPr>
              <a:t>Grammar</a:t>
            </a:r>
            <a:endParaRPr lang="en-US" sz="1800" b="1" dirty="0">
              <a:solidFill>
                <a:srgbClr val="7030A0"/>
              </a:solidFill>
              <a:latin typeface="Times New Roman" panose="02020603050405020304" charset="0"/>
              <a:cs typeface="Times New Roman" panose="02020603050405020304" charset="0"/>
            </a:endParaRPr>
          </a:p>
        </p:txBody>
      </p:sp>
      <p:sp>
        <p:nvSpPr>
          <p:cNvPr id="49" name="Google Shape;1090;p49"/>
          <p:cNvSpPr txBox="1"/>
          <p:nvPr/>
        </p:nvSpPr>
        <p:spPr>
          <a:xfrm>
            <a:off x="2455545" y="3812540"/>
            <a:ext cx="1580515" cy="26225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Englebert" panose="02000506000000020004"/>
              <a:buNone/>
              <a:defRPr sz="2800" b="0" i="0" u="none" strike="noStrike" cap="none">
                <a:solidFill>
                  <a:srgbClr val="FFFFFF"/>
                </a:solidFill>
                <a:latin typeface="Englebert" panose="02000506000000020004"/>
                <a:ea typeface="Englebert" panose="02000506000000020004"/>
                <a:cs typeface="Englebert" panose="02000506000000020004"/>
                <a:sym typeface="Englebert" panose="02000506000000020004"/>
              </a:defRPr>
            </a:lvl1pPr>
            <a:lvl2pPr marR="0" lvl="1"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2pPr>
            <a:lvl3pPr marR="0" lvl="2"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3pPr>
            <a:lvl4pPr marR="0" lvl="3"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4pPr>
            <a:lvl5pPr marR="0" lvl="4"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5pPr>
            <a:lvl6pPr marR="0" lvl="5"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6pPr>
            <a:lvl7pPr marR="0" lvl="6"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7pPr>
            <a:lvl8pPr marR="0" lvl="7"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8pPr>
            <a:lvl9pPr marR="0" lvl="8"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9pPr>
          </a:lstStyle>
          <a:p>
            <a:pPr algn="ctr"/>
            <a:r>
              <a:rPr lang="en-US" sz="2000" b="1" dirty="0">
                <a:solidFill>
                  <a:srgbClr val="7030A0"/>
                </a:solidFill>
                <a:latin typeface="Times New Roman" panose="02020603050405020304" charset="0"/>
                <a:cs typeface="Times New Roman" panose="02020603050405020304" charset="0"/>
              </a:rPr>
              <a:t>Vocabulary </a:t>
            </a:r>
          </a:p>
        </p:txBody>
      </p:sp>
      <p:sp>
        <p:nvSpPr>
          <p:cNvPr id="50" name="Google Shape;1090;p49"/>
          <p:cNvSpPr txBox="1"/>
          <p:nvPr/>
        </p:nvSpPr>
        <p:spPr>
          <a:xfrm>
            <a:off x="4449591" y="1937214"/>
            <a:ext cx="1339500" cy="26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Englebert" panose="02000506000000020004"/>
              <a:buNone/>
              <a:defRPr sz="2800" b="0" i="0" u="none" strike="noStrike" cap="none">
                <a:solidFill>
                  <a:srgbClr val="FFFFFF"/>
                </a:solidFill>
                <a:latin typeface="Englebert" panose="02000506000000020004"/>
                <a:ea typeface="Englebert" panose="02000506000000020004"/>
                <a:cs typeface="Englebert" panose="02000506000000020004"/>
                <a:sym typeface="Englebert" panose="02000506000000020004"/>
              </a:defRPr>
            </a:lvl1pPr>
            <a:lvl2pPr marR="0" lvl="1"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2pPr>
            <a:lvl3pPr marR="0" lvl="2"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3pPr>
            <a:lvl4pPr marR="0" lvl="3"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4pPr>
            <a:lvl5pPr marR="0" lvl="4"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5pPr>
            <a:lvl6pPr marR="0" lvl="5"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6pPr>
            <a:lvl7pPr marR="0" lvl="6"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7pPr>
            <a:lvl8pPr marR="0" lvl="7"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8pPr>
            <a:lvl9pPr marR="0" lvl="8"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9pPr>
          </a:lstStyle>
          <a:p>
            <a:pPr algn="ctr"/>
            <a:r>
              <a:rPr lang="en-US" sz="2000" b="1" dirty="0">
                <a:solidFill>
                  <a:srgbClr val="7030A0"/>
                </a:solidFill>
                <a:latin typeface="Times New Roman" panose="02020603050405020304" charset="0"/>
                <a:cs typeface="Times New Roman" panose="02020603050405020304" charset="0"/>
              </a:rPr>
              <a:t>Cohesion </a:t>
            </a:r>
          </a:p>
        </p:txBody>
      </p:sp>
      <p:sp>
        <p:nvSpPr>
          <p:cNvPr id="51" name="Google Shape;1090;p49"/>
          <p:cNvSpPr txBox="1"/>
          <p:nvPr/>
        </p:nvSpPr>
        <p:spPr>
          <a:xfrm>
            <a:off x="4580160" y="3842594"/>
            <a:ext cx="1339500" cy="26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Englebert" panose="02000506000000020004"/>
              <a:buNone/>
              <a:defRPr sz="2800" b="0" i="0" u="none" strike="noStrike" cap="none">
                <a:solidFill>
                  <a:srgbClr val="FFFFFF"/>
                </a:solidFill>
                <a:latin typeface="Englebert" panose="02000506000000020004"/>
                <a:ea typeface="Englebert" panose="02000506000000020004"/>
                <a:cs typeface="Englebert" panose="02000506000000020004"/>
                <a:sym typeface="Englebert" panose="02000506000000020004"/>
              </a:defRPr>
            </a:lvl1pPr>
            <a:lvl2pPr marR="0" lvl="1"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2pPr>
            <a:lvl3pPr marR="0" lvl="2"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3pPr>
            <a:lvl4pPr marR="0" lvl="3"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4pPr>
            <a:lvl5pPr marR="0" lvl="4"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5pPr>
            <a:lvl6pPr marR="0" lvl="5"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6pPr>
            <a:lvl7pPr marR="0" lvl="6"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7pPr>
            <a:lvl8pPr marR="0" lvl="7"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8pPr>
            <a:lvl9pPr marR="0" lvl="8"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9pPr>
          </a:lstStyle>
          <a:p>
            <a:pPr algn="ctr"/>
            <a:r>
              <a:rPr lang="en-US" sz="1800" b="1" dirty="0">
                <a:solidFill>
                  <a:srgbClr val="7030A0"/>
                </a:solidFill>
                <a:latin typeface="Times New Roman" panose="02020603050405020304" charset="0"/>
                <a:cs typeface="Times New Roman" panose="02020603050405020304" charset="0"/>
              </a:rPr>
              <a:t>Relevance of Content</a:t>
            </a:r>
          </a:p>
        </p:txBody>
      </p:sp>
      <p:sp>
        <p:nvSpPr>
          <p:cNvPr id="52" name="Google Shape;1090;p49"/>
          <p:cNvSpPr txBox="1"/>
          <p:nvPr/>
        </p:nvSpPr>
        <p:spPr>
          <a:xfrm>
            <a:off x="6562725" y="2760345"/>
            <a:ext cx="1577340" cy="25781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Englebert" panose="02000506000000020004"/>
              <a:buNone/>
              <a:defRPr sz="2800" b="0" i="0" u="none" strike="noStrike" cap="none">
                <a:solidFill>
                  <a:srgbClr val="FFFFFF"/>
                </a:solidFill>
                <a:latin typeface="Englebert" panose="02000506000000020004"/>
                <a:ea typeface="Englebert" panose="02000506000000020004"/>
                <a:cs typeface="Englebert" panose="02000506000000020004"/>
                <a:sym typeface="Englebert" panose="02000506000000020004"/>
              </a:defRPr>
            </a:lvl1pPr>
            <a:lvl2pPr marR="0" lvl="1"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2pPr>
            <a:lvl3pPr marR="0" lvl="2"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3pPr>
            <a:lvl4pPr marR="0" lvl="3"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4pPr>
            <a:lvl5pPr marR="0" lvl="4"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5pPr>
            <a:lvl6pPr marR="0" lvl="5"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6pPr>
            <a:lvl7pPr marR="0" lvl="6"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7pPr>
            <a:lvl8pPr marR="0" lvl="7"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8pPr>
            <a:lvl9pPr marR="0" lvl="8" algn="l" rtl="0">
              <a:lnSpc>
                <a:spcPct val="100000"/>
              </a:lnSpc>
              <a:spcBef>
                <a:spcPts val="0"/>
              </a:spcBef>
              <a:spcAft>
                <a:spcPts val="0"/>
              </a:spcAft>
              <a:buClr>
                <a:srgbClr val="FFFFFF"/>
              </a:buClr>
              <a:buSzPts val="2800"/>
              <a:buFont typeface="Oswald Regular"/>
              <a:buNone/>
              <a:defRPr sz="2800" b="0" i="0" u="none" strike="noStrike" cap="none">
                <a:solidFill>
                  <a:srgbClr val="FFFFFF"/>
                </a:solidFill>
                <a:latin typeface="Oswald Regular"/>
                <a:ea typeface="Oswald Regular"/>
                <a:cs typeface="Oswald Regular"/>
                <a:sym typeface="Oswald Regular"/>
              </a:defRPr>
            </a:lvl9pPr>
          </a:lstStyle>
          <a:p>
            <a:pPr algn="ctr"/>
            <a:r>
              <a:rPr lang="en-US" sz="1800" b="1" dirty="0">
                <a:solidFill>
                  <a:srgbClr val="7030A0"/>
                </a:solidFill>
                <a:latin typeface="Times New Roman" panose="02020603050405020304" charset="0"/>
                <a:cs typeface="Times New Roman" panose="02020603050405020304" charset="0"/>
              </a:rPr>
              <a:t>Completeness of Content</a:t>
            </a: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 y="303044"/>
            <a:ext cx="9143999" cy="1183677"/>
          </a:xfrm>
          <a:prstGeom prst="rect">
            <a:avLst/>
          </a:prstGeom>
          <a:ln>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lnSpc>
                <a:spcPct val="150000"/>
              </a:lnSpc>
            </a:pPr>
            <a:r>
              <a:rPr lang="en-US" sz="2800" dirty="0">
                <a:latin typeface="Times New Roman" panose="02020603050405020304" pitchFamily="18" charset="0"/>
                <a:cs typeface="Times New Roman" panose="02020603050405020304" pitchFamily="18" charset="0"/>
              </a:rPr>
              <a:t>For question 7 and 8, which require a shorter response length (15 seconds), try the following template</a:t>
            </a:r>
          </a:p>
        </p:txBody>
      </p:sp>
      <p:sp>
        <p:nvSpPr>
          <p:cNvPr id="6" name="Title 5"/>
          <p:cNvSpPr>
            <a:spLocks noGrp="1"/>
          </p:cNvSpPr>
          <p:nvPr>
            <p:ph type="title"/>
          </p:nvPr>
        </p:nvSpPr>
        <p:spPr/>
        <p:txBody>
          <a:bodyPr/>
          <a:lstStyle/>
          <a:p>
            <a:endParaRPr lang="en-US"/>
          </a:p>
        </p:txBody>
      </p:sp>
      <p:sp>
        <p:nvSpPr>
          <p:cNvPr id="7" name="Subtitle 6"/>
          <p:cNvSpPr>
            <a:spLocks noGrp="1"/>
          </p:cNvSpPr>
          <p:nvPr>
            <p:ph type="subTitle" idx="1"/>
          </p:nvPr>
        </p:nvSpPr>
        <p:spPr/>
        <p:txBody>
          <a:bodyPr/>
          <a:lstStyle/>
          <a:p>
            <a:endParaRPr lang="en-US"/>
          </a:p>
        </p:txBody>
      </p:sp>
      <p:sp>
        <p:nvSpPr>
          <p:cNvPr id="2" name="Rectangle 1"/>
          <p:cNvSpPr/>
          <p:nvPr/>
        </p:nvSpPr>
        <p:spPr>
          <a:xfrm>
            <a:off x="26314" y="1947212"/>
            <a:ext cx="9091371" cy="287476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nSpc>
                <a:spcPct val="150000"/>
              </a:lnSpc>
            </a:pPr>
            <a:r>
              <a:rPr lang="en-US" sz="2800" dirty="0">
                <a:latin typeface="Times New Roman" panose="02020603050405020304" pitchFamily="18" charset="0"/>
                <a:cs typeface="Times New Roman" panose="02020603050405020304" pitchFamily="18" charset="0"/>
              </a:rPr>
              <a:t>- Politely acknowledge the question.</a:t>
            </a:r>
          </a:p>
          <a:p>
            <a:pPr>
              <a:lnSpc>
                <a:spcPct val="150000"/>
              </a:lnSpc>
            </a:pPr>
            <a:r>
              <a:rPr lang="en-US" sz="2800" dirty="0">
                <a:latin typeface="Times New Roman" panose="02020603050405020304" pitchFamily="18" charset="0"/>
                <a:cs typeface="Times New Roman" panose="02020603050405020304" pitchFamily="18" charset="0"/>
              </a:rPr>
              <a:t>- Use a phrase for getting time to find the answer (if needed).</a:t>
            </a:r>
          </a:p>
          <a:p>
            <a:pPr>
              <a:lnSpc>
                <a:spcPct val="150000"/>
              </a:lnSpc>
            </a:pPr>
            <a:r>
              <a:rPr lang="en-US" sz="2800" dirty="0">
                <a:latin typeface="Times New Roman" panose="02020603050405020304" pitchFamily="18" charset="0"/>
                <a:cs typeface="Times New Roman" panose="02020603050405020304" pitchFamily="18" charset="0"/>
              </a:rPr>
              <a:t>- Answer the question.</a:t>
            </a:r>
          </a:p>
          <a:p>
            <a:pPr>
              <a:lnSpc>
                <a:spcPct val="150000"/>
              </a:lnSpc>
            </a:pPr>
            <a:r>
              <a:rPr lang="en-US" sz="2800" dirty="0">
                <a:latin typeface="Times New Roman" panose="02020603050405020304" pitchFamily="18" charset="0"/>
                <a:cs typeface="Times New Roman" panose="02020603050405020304" pitchFamily="18" charset="0"/>
              </a:rPr>
              <a:t>- Explain or give a reason (if needed).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FA8D0"/>
        </a:solidFill>
        <a:effectLst/>
      </p:bgPr>
    </p:bg>
    <p:spTree>
      <p:nvGrpSpPr>
        <p:cNvPr id="1" name="Shape 184"/>
        <p:cNvGrpSpPr/>
        <p:nvPr/>
      </p:nvGrpSpPr>
      <p:grpSpPr>
        <a:xfrm>
          <a:off x="0" y="0"/>
          <a:ext cx="0" cy="0"/>
          <a:chOff x="0" y="0"/>
          <a:chExt cx="0" cy="0"/>
        </a:xfrm>
      </p:grpSpPr>
      <p:pic>
        <p:nvPicPr>
          <p:cNvPr id="187" name="Google Shape;187;p33"/>
          <p:cNvPicPr preferRelativeResize="0"/>
          <p:nvPr/>
        </p:nvPicPr>
        <p:blipFill rotWithShape="1">
          <a:blip r:embed="rId5"/>
          <a:srcRect l="9904" r="9896"/>
          <a:stretch>
            <a:fillRect/>
          </a:stretch>
        </p:blipFill>
        <p:spPr>
          <a:xfrm>
            <a:off x="6341804" y="3011278"/>
            <a:ext cx="2912400" cy="2042753"/>
          </a:xfrm>
          <a:prstGeom prst="rect">
            <a:avLst/>
          </a:prstGeom>
          <a:noFill/>
          <a:ln>
            <a:noFill/>
          </a:ln>
        </p:spPr>
      </p:pic>
      <p:pic>
        <p:nvPicPr>
          <p:cNvPr id="5" name="Question 07-09 Track 0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95287" y="3317341"/>
            <a:ext cx="566403" cy="437912"/>
          </a:xfrm>
          <a:prstGeom prst="rect">
            <a:avLst/>
          </a:prstGeom>
          <a:solidFill>
            <a:srgbClr val="D4FE02"/>
          </a:solidFill>
        </p:spPr>
      </p:pic>
      <p:pic>
        <p:nvPicPr>
          <p:cNvPr id="3" name="Picture 2"/>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3106547" y="2362676"/>
            <a:ext cx="5097544" cy="3000647"/>
          </a:xfrm>
          <a:prstGeom prst="rect">
            <a:avLst/>
          </a:prstGeom>
        </p:spPr>
      </p:pic>
      <p:sp>
        <p:nvSpPr>
          <p:cNvPr id="4" name="Rounded Rectangular Callout 3"/>
          <p:cNvSpPr/>
          <p:nvPr/>
        </p:nvSpPr>
        <p:spPr>
          <a:xfrm>
            <a:off x="4150981" y="898441"/>
            <a:ext cx="4933813" cy="1663132"/>
          </a:xfrm>
          <a:prstGeom prst="wedgeRoundRectCallou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800" dirty="0">
                <a:latin typeface="Times New Roman" panose="02020603050405020304" charset="0"/>
                <a:ea typeface="Zilla Slab Light" charset="0"/>
                <a:cs typeface="Times New Roman" panose="02020603050405020304" charset="0"/>
              </a:rPr>
              <a:t>Certainly, sir. Let me check for more information on that. Let’s see, it looks like one-day registration will cost $235. </a:t>
            </a:r>
          </a:p>
        </p:txBody>
      </p:sp>
      <p:pic>
        <p:nvPicPr>
          <p:cNvPr id="7" name="Picture 6"/>
          <p:cNvPicPr>
            <a:picLocks noChangeAspect="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411819" y="2204231"/>
            <a:ext cx="5366713" cy="3159092"/>
          </a:xfrm>
          <a:prstGeom prst="rect">
            <a:avLst/>
          </a:prstGeom>
        </p:spPr>
      </p:pic>
      <p:sp>
        <p:nvSpPr>
          <p:cNvPr id="8" name="Rounded Rectangular Callout 7"/>
          <p:cNvSpPr/>
          <p:nvPr/>
        </p:nvSpPr>
        <p:spPr>
          <a:xfrm rot="10800000" flipV="1">
            <a:off x="98674" y="898441"/>
            <a:ext cx="3526033" cy="1464234"/>
          </a:xfrm>
          <a:prstGeom prst="wedgeRoundRectCallou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Times New Roman" panose="02020603050405020304" charset="0"/>
                <a:ea typeface="Zilla Slab Light" charset="0"/>
                <a:cs typeface="Times New Roman" panose="02020603050405020304" charset="0"/>
              </a:rPr>
              <a:t>Can you tell me how much it costs to attend the conference?</a:t>
            </a:r>
          </a:p>
        </p:txBody>
      </p:sp>
      <p:sp>
        <p:nvSpPr>
          <p:cNvPr id="9" name="Rectangle 8"/>
          <p:cNvSpPr/>
          <p:nvPr/>
        </p:nvSpPr>
        <p:spPr>
          <a:xfrm>
            <a:off x="2933974" y="302084"/>
            <a:ext cx="3407830" cy="437912"/>
          </a:xfrm>
          <a:prstGeom prst="rect">
            <a:avLst/>
          </a:prstGeom>
          <a:ln>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800" dirty="0">
                <a:latin typeface="Times New Roman" panose="02020603050405020304" charset="0"/>
                <a:cs typeface="Times New Roman" panose="02020603050405020304" charset="0"/>
              </a:rPr>
              <a:t>Listen to the audio</a:t>
            </a:r>
          </a:p>
        </p:txBody>
      </p:sp>
    </p:spTree>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6"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2"/>
          <p:cNvSpPr txBox="1">
            <a:spLocks noGrp="1"/>
          </p:cNvSpPr>
          <p:nvPr>
            <p:ph type="ctrTitle" idx="2"/>
          </p:nvPr>
        </p:nvSpPr>
        <p:spPr>
          <a:xfrm>
            <a:off x="2144024" y="42163"/>
            <a:ext cx="4340538" cy="782559"/>
          </a:xfrm>
          <a:prstGeom prst="rect">
            <a:avLst/>
          </a:prstGeom>
          <a:solidFill>
            <a:srgbClr val="7030A0"/>
          </a:solidFill>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t" anchorCtr="0">
            <a:noAutofit/>
          </a:bodyPr>
          <a:lstStyle/>
          <a:p>
            <a:pPr lvl="0"/>
            <a:r>
              <a:rPr lang="en-US" sz="4400" b="1" dirty="0"/>
              <a:t>Sample Question 9</a:t>
            </a:r>
            <a:endParaRPr sz="4400" b="1" dirty="0">
              <a:solidFill>
                <a:srgbClr val="FFFFFF"/>
              </a:solidFill>
            </a:endParaRPr>
          </a:p>
        </p:txBody>
      </p:sp>
      <p:sp>
        <p:nvSpPr>
          <p:cNvPr id="3" name="Rectangle 2"/>
          <p:cNvSpPr/>
          <p:nvPr/>
        </p:nvSpPr>
        <p:spPr>
          <a:xfrm>
            <a:off x="55843" y="851034"/>
            <a:ext cx="9088158" cy="921380"/>
          </a:xfrm>
          <a:prstGeom prst="rect">
            <a:avLst/>
          </a:prstGeom>
          <a:ln>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800" dirty="0">
                <a:latin typeface="Times New Roman" panose="02020603050405020304" pitchFamily="18" charset="0"/>
                <a:cs typeface="Times New Roman" panose="02020603050405020304" pitchFamily="18" charset="0"/>
              </a:rPr>
              <a:t>For question 9, which require a longer response length (30 seconds), try the following template</a:t>
            </a:r>
          </a:p>
        </p:txBody>
      </p:sp>
      <p:sp>
        <p:nvSpPr>
          <p:cNvPr id="4" name="Rectangle 3"/>
          <p:cNvSpPr/>
          <p:nvPr/>
        </p:nvSpPr>
        <p:spPr>
          <a:xfrm>
            <a:off x="55841" y="1798726"/>
            <a:ext cx="9088159" cy="32863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dirty="0"/>
              <a:t>- </a:t>
            </a:r>
            <a:r>
              <a:rPr lang="en-US" sz="2600" dirty="0">
                <a:latin typeface="Times New Roman" panose="02020603050405020304" pitchFamily="18" charset="0"/>
                <a:cs typeface="Times New Roman" panose="02020603050405020304" pitchFamily="18" charset="0"/>
              </a:rPr>
              <a:t>Politely acknowledge the question.</a:t>
            </a:r>
          </a:p>
          <a:p>
            <a:r>
              <a:rPr lang="en-US" sz="2600" dirty="0">
                <a:latin typeface="Times New Roman" panose="02020603050405020304" pitchFamily="18" charset="0"/>
                <a:cs typeface="Times New Roman" panose="02020603050405020304" pitchFamily="18" charset="0"/>
              </a:rPr>
              <a:t>- Use a phrase for getting time to find the first answer (if needed).</a:t>
            </a:r>
          </a:p>
          <a:p>
            <a:r>
              <a:rPr lang="en-US" sz="2600" dirty="0">
                <a:latin typeface="Times New Roman" panose="02020603050405020304" pitchFamily="18" charset="0"/>
                <a:cs typeface="Times New Roman" panose="02020603050405020304" pitchFamily="18" charset="0"/>
              </a:rPr>
              <a:t>- Answer the first question.</a:t>
            </a:r>
          </a:p>
          <a:p>
            <a:r>
              <a:rPr lang="en-US" sz="2600" dirty="0">
                <a:latin typeface="Times New Roman" panose="02020603050405020304" pitchFamily="18" charset="0"/>
                <a:cs typeface="Times New Roman" panose="02020603050405020304" pitchFamily="18" charset="0"/>
              </a:rPr>
              <a:t>- Give additional information or an explanation.</a:t>
            </a:r>
          </a:p>
          <a:p>
            <a:r>
              <a:rPr lang="en-US" sz="2600" dirty="0">
                <a:latin typeface="Times New Roman" panose="02020603050405020304" pitchFamily="18" charset="0"/>
                <a:cs typeface="Times New Roman" panose="02020603050405020304" pitchFamily="18" charset="0"/>
              </a:rPr>
              <a:t>- Use a phrase for getting time to find the second answer (if needed).</a:t>
            </a:r>
          </a:p>
          <a:p>
            <a:r>
              <a:rPr lang="en-US" sz="2600" dirty="0">
                <a:latin typeface="Times New Roman" panose="02020603050405020304" pitchFamily="18" charset="0"/>
                <a:cs typeface="Times New Roman" panose="02020603050405020304" pitchFamily="18" charset="0"/>
              </a:rPr>
              <a:t>- Answer the second question.</a:t>
            </a:r>
          </a:p>
          <a:p>
            <a:r>
              <a:rPr lang="en-US" sz="2600" dirty="0">
                <a:latin typeface="Times New Roman" panose="02020603050405020304" pitchFamily="18" charset="0"/>
                <a:cs typeface="Times New Roman" panose="02020603050405020304" pitchFamily="18" charset="0"/>
              </a:rPr>
              <a:t>- Give additional information or an explanation.</a:t>
            </a: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7" name="Google Shape;187;p33"/>
          <p:cNvPicPr preferRelativeResize="0"/>
          <p:nvPr/>
        </p:nvPicPr>
        <p:blipFill rotWithShape="1">
          <a:blip r:embed="rId5"/>
          <a:srcRect l="9904" r="9896"/>
          <a:stretch>
            <a:fillRect/>
          </a:stretch>
        </p:blipFill>
        <p:spPr>
          <a:xfrm>
            <a:off x="6341804" y="3011278"/>
            <a:ext cx="2912400" cy="2042753"/>
          </a:xfrm>
          <a:prstGeom prst="rect">
            <a:avLst/>
          </a:prstGeom>
          <a:noFill/>
          <a:ln>
            <a:noFill/>
          </a:ln>
        </p:spPr>
      </p:pic>
      <p:pic>
        <p:nvPicPr>
          <p:cNvPr id="3" name="Picture 2"/>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638106" y="3011278"/>
            <a:ext cx="4157558" cy="2352044"/>
          </a:xfrm>
          <a:prstGeom prst="rect">
            <a:avLst/>
          </a:prstGeom>
        </p:spPr>
      </p:pic>
      <p:sp>
        <p:nvSpPr>
          <p:cNvPr id="4" name="Rounded Rectangular Callout 3"/>
          <p:cNvSpPr/>
          <p:nvPr/>
        </p:nvSpPr>
        <p:spPr>
          <a:xfrm>
            <a:off x="3098435" y="16468"/>
            <a:ext cx="6045566" cy="2994809"/>
          </a:xfrm>
          <a:prstGeom prst="wedgeRoundRectCallou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400" dirty="0">
                <a:latin typeface="Times New Roman" panose="02020603050405020304" charset="0"/>
                <a:ea typeface="Zilla Slab Light" charset="0"/>
                <a:cs typeface="Times New Roman" panose="02020603050405020304" charset="0"/>
              </a:rPr>
              <a:t>Hmm... that's a good question. Let me see here. I've got a schedule in front of me. It looks like there's a reception for the attendees on Tuesday. That starts at 5:00 and goes until 7:00. It's in the lobby. Then on Wednesday evening there's a dinner in the main dining room. That starts at 7:30. I hope that answers your question.</a:t>
            </a:r>
          </a:p>
        </p:txBody>
      </p:sp>
      <p:pic>
        <p:nvPicPr>
          <p:cNvPr id="7" name="Picture 6"/>
          <p:cNvPicPr>
            <a:picLocks noChangeAspect="1"/>
          </p:cNvPicPr>
          <p:nvPr/>
        </p:nvPicPr>
        <p:blipFill>
          <a:blip r:embed="rId8">
            <a:extLst>
              <a:ext uri="{BEBA8EAE-BF5A-486C-A8C5-ECC9F3942E4B}">
                <a14:imgProps xmlns:a14="http://schemas.microsoft.com/office/drawing/2010/main">
                  <a14:imgLayer r:embed="rId9">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flipH="1">
            <a:off x="2453749" y="2789055"/>
            <a:ext cx="3956044" cy="2487198"/>
          </a:xfrm>
          <a:prstGeom prst="rect">
            <a:avLst/>
          </a:prstGeom>
        </p:spPr>
      </p:pic>
      <p:sp>
        <p:nvSpPr>
          <p:cNvPr id="8" name="Rounded Rectangular Callout 7"/>
          <p:cNvSpPr/>
          <p:nvPr/>
        </p:nvSpPr>
        <p:spPr>
          <a:xfrm rot="10800000" flipV="1">
            <a:off x="-4" y="1092018"/>
            <a:ext cx="3026075" cy="1919260"/>
          </a:xfrm>
          <a:prstGeom prst="wedgeRoundRectCallou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Times New Roman" panose="02020603050405020304" charset="0"/>
                <a:ea typeface="Zilla Slab Light" charset="0"/>
                <a:cs typeface="Times New Roman" panose="02020603050405020304" charset="0"/>
              </a:rPr>
              <a:t>What other events are happening in the evening, after the conference? </a:t>
            </a:r>
          </a:p>
        </p:txBody>
      </p:sp>
      <p:pic>
        <p:nvPicPr>
          <p:cNvPr id="10" name="Question 07-09 Track 0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3201196" y="3829453"/>
            <a:ext cx="567240" cy="486237"/>
          </a:xfrm>
          <a:prstGeom prst="rect">
            <a:avLst/>
          </a:prstGeom>
          <a:solidFill>
            <a:srgbClr val="D4FE02"/>
          </a:solidFill>
        </p:spPr>
      </p:pic>
      <p:sp>
        <p:nvSpPr>
          <p:cNvPr id="9" name="Rectangle 8"/>
          <p:cNvSpPr/>
          <p:nvPr/>
        </p:nvSpPr>
        <p:spPr>
          <a:xfrm>
            <a:off x="72363" y="507431"/>
            <a:ext cx="2953708" cy="437912"/>
          </a:xfrm>
          <a:prstGeom prst="rect">
            <a:avLst/>
          </a:prstGeom>
          <a:ln>
            <a:solidFill>
              <a:srgbClr val="7030A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800" dirty="0">
                <a:latin typeface="Times New Roman" panose="02020603050405020304" pitchFamily="18" charset="0"/>
                <a:cs typeface="Times New Roman" panose="02020603050405020304" pitchFamily="18" charset="0"/>
              </a:rPr>
              <a:t>Listen to the audio</a:t>
            </a:r>
          </a:p>
        </p:txBody>
      </p:sp>
    </p:spTree>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384" fill="hold"/>
                                        <p:tgtEl>
                                          <p:spTgt spid="10"/>
                                        </p:tgtEl>
                                      </p:cBhvr>
                                    </p:cmd>
                                  </p:childTnLst>
                                </p:cTn>
                              </p:par>
                            </p:childTnLst>
                          </p:cTn>
                        </p:par>
                      </p:childTnLst>
                    </p:cTn>
                  </p:par>
                </p:childTnLst>
              </p:cTn>
              <p:nextCondLst>
                <p:cond evt="onClick" delay="0">
                  <p:tgtEl>
                    <p:spTgt spid="10"/>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2"/>
          <p:cNvSpPr txBox="1">
            <a:spLocks noGrp="1"/>
          </p:cNvSpPr>
          <p:nvPr>
            <p:ph type="ctrTitle" idx="2"/>
          </p:nvPr>
        </p:nvSpPr>
        <p:spPr>
          <a:xfrm>
            <a:off x="190774" y="3429000"/>
            <a:ext cx="8847971" cy="1471295"/>
          </a:xfrm>
          <a:prstGeom prst="rect">
            <a:avLst/>
          </a:prstGeom>
          <a:solidFill>
            <a:srgbClr val="7030A0"/>
          </a:solidFill>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t" anchorCtr="0">
            <a:noAutofit/>
          </a:bodyPr>
          <a:lstStyle/>
          <a:p>
            <a:pPr lvl="0"/>
            <a:r>
              <a:rPr lang="en-US" sz="2800" b="1" dirty="0">
                <a:latin typeface="Times New Roman" panose="02020603050405020304" charset="0"/>
                <a:cs typeface="Times New Roman" panose="02020603050405020304" charset="0"/>
              </a:rPr>
              <a:t>TIP 1: Learn useful phrases to acknowledge questions, get time to find the answers, and introduce responses.</a:t>
            </a:r>
            <a:endParaRPr sz="2800" b="1" dirty="0">
              <a:solidFill>
                <a:srgbClr val="FFFFFF"/>
              </a:solidFill>
              <a:latin typeface="Times New Roman" panose="02020603050405020304" charset="0"/>
              <a:cs typeface="Times New Roman" panose="02020603050405020304" charset="0"/>
            </a:endParaRPr>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FA8D0"/>
        </a:solidFill>
        <a:effectLst/>
      </p:bgPr>
    </p:bg>
    <p:spTree>
      <p:nvGrpSpPr>
        <p:cNvPr id="1" name="Shape 278"/>
        <p:cNvGrpSpPr/>
        <p:nvPr/>
      </p:nvGrpSpPr>
      <p:grpSpPr>
        <a:xfrm>
          <a:off x="0" y="0"/>
          <a:ext cx="0" cy="0"/>
          <a:chOff x="0" y="0"/>
          <a:chExt cx="0" cy="0"/>
        </a:xfrm>
      </p:grpSpPr>
      <p:sp>
        <p:nvSpPr>
          <p:cNvPr id="279" name="Google Shape;279;p36"/>
          <p:cNvSpPr txBox="1">
            <a:spLocks noGrp="1"/>
          </p:cNvSpPr>
          <p:nvPr>
            <p:ph type="subTitle" idx="1"/>
          </p:nvPr>
        </p:nvSpPr>
        <p:spPr>
          <a:xfrm flipH="1">
            <a:off x="2454725" y="2268300"/>
            <a:ext cx="4234500" cy="60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6F2E9"/>
                </a:solidFill>
              </a:rPr>
              <a:t>“This is a quote. Words full of wisdom that someone important said and can make the reader get inspired.”</a:t>
            </a:r>
            <a:endParaRPr>
              <a:solidFill>
                <a:srgbClr val="F6F2E9"/>
              </a:solidFill>
            </a:endParaRPr>
          </a:p>
        </p:txBody>
      </p:sp>
      <p:sp>
        <p:nvSpPr>
          <p:cNvPr id="280" name="Google Shape;280;p36"/>
          <p:cNvSpPr txBox="1">
            <a:spLocks noGrp="1"/>
          </p:cNvSpPr>
          <p:nvPr>
            <p:ph type="ctrTitle"/>
          </p:nvPr>
        </p:nvSpPr>
        <p:spPr>
          <a:xfrm>
            <a:off x="2788350" y="2875200"/>
            <a:ext cx="3567300" cy="308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solidFill>
                  <a:srgbClr val="F6F2E9"/>
                </a:solidFill>
              </a:rPr>
              <a:t>—SOMEONE FAMOUS</a:t>
            </a:r>
            <a:endParaRPr>
              <a:solidFill>
                <a:srgbClr val="F6F2E9"/>
              </a:solidFill>
            </a:endParaRPr>
          </a:p>
        </p:txBody>
      </p:sp>
      <p:pic>
        <p:nvPicPr>
          <p:cNvPr id="2" name="Picture 1"/>
          <p:cNvPicPr>
            <a:picLocks noChangeAspect="1"/>
          </p:cNvPicPr>
          <p:nvPr/>
        </p:nvPicPr>
        <p:blipFill>
          <a:blip r:embed="rId3"/>
          <a:stretch>
            <a:fillRect/>
          </a:stretch>
        </p:blipFill>
        <p:spPr>
          <a:xfrm>
            <a:off x="0" y="82422"/>
            <a:ext cx="9144000" cy="4978656"/>
          </a:xfrm>
          <a:prstGeom prst="rect">
            <a:avLst/>
          </a:prstGeom>
        </p:spPr>
      </p:pic>
    </p:spTree>
  </p:cSld>
  <p:clrMapOvr>
    <a:masterClrMapping/>
  </p:clrMapOvr>
  <p:transition spd="slow">
    <p:push dir="u"/>
  </p:transition>
</p:sld>
</file>

<file path=ppt/theme/theme1.xml><?xml version="1.0" encoding="utf-8"?>
<a:theme xmlns:a="http://schemas.openxmlformats.org/drawingml/2006/main" name="Back to School Social Media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iseño predeterminado">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230</TotalTime>
  <Words>1059</Words>
  <Application>Microsoft Office PowerPoint</Application>
  <PresentationFormat>On-screen Show (16:9)</PresentationFormat>
  <Paragraphs>89</Paragraphs>
  <Slides>22</Slides>
  <Notes>18</Notes>
  <HiddenSlides>0</HiddenSlides>
  <MMClips>2</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22</vt:i4>
      </vt:variant>
    </vt:vector>
  </HeadingPairs>
  <TitlesOfParts>
    <vt:vector size="32" baseType="lpstr">
      <vt:lpstr>Englebert</vt:lpstr>
      <vt:lpstr>Fira Sans Extra Condensed Medium</vt:lpstr>
      <vt:lpstr>Times New Roman</vt:lpstr>
      <vt:lpstr>Roboto Slab Light</vt:lpstr>
      <vt:lpstr>Arial</vt:lpstr>
      <vt:lpstr>Calibri</vt:lpstr>
      <vt:lpstr>Zilla Slab Light</vt:lpstr>
      <vt:lpstr>Oswald Regular</vt:lpstr>
      <vt:lpstr>Back to School Social Media by Slidesgo</vt:lpstr>
      <vt:lpstr>Diseño predeterminado</vt:lpstr>
      <vt:lpstr>LECTURE 15: TOEIC Speaking Questions 7-9: Respond to questions using information provided</vt:lpstr>
      <vt:lpstr>Introduction</vt:lpstr>
      <vt:lpstr>Your answer will be evaluated according to the following criteria:</vt:lpstr>
      <vt:lpstr>PowerPoint Presentation</vt:lpstr>
      <vt:lpstr>PowerPoint Presentation</vt:lpstr>
      <vt:lpstr>Sample Question 9</vt:lpstr>
      <vt:lpstr>PowerPoint Presentation</vt:lpstr>
      <vt:lpstr>TIP 1: Learn useful phrases to acknowledge questions, get time to find the answers, and introduce responses.</vt:lpstr>
      <vt:lpstr>—SOMEONE FAMOUS</vt:lpstr>
      <vt:lpstr>PowerPoint Presentation</vt:lpstr>
      <vt:lpstr>PowerPoint Presentation</vt:lpstr>
      <vt:lpstr>QUICK TIP</vt:lpstr>
      <vt:lpstr>TIP 2: Practice talking about times, dates, locations, and costs.</vt:lpstr>
      <vt:lpstr>PowerPoint Presentation</vt:lpstr>
      <vt:lpstr>QUICK TIP</vt:lpstr>
      <vt:lpstr>PowerPoint Presentation</vt:lpstr>
      <vt:lpstr>QUICK TIP</vt:lpstr>
      <vt:lpstr>Some helpful grammatical forms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TOEIC Speaking Questions 7-9: Respond to questions using information provided</dc:title>
  <dc:creator/>
  <cp:lastModifiedBy>ADMIN</cp:lastModifiedBy>
  <cp:revision>79</cp:revision>
  <dcterms:created xsi:type="dcterms:W3CDTF">2023-06-14T08:46:00Z</dcterms:created>
  <dcterms:modified xsi:type="dcterms:W3CDTF">2023-08-11T11:55:26Z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FB158D21504843C8A2252D9D3F25A24E</vt:lpwstr>
  </property>
  <property fmtid="{D5CDD505-2E9C-101B-9397-08002B2CF9AE}" pid="3" name="KSOProductBuildVer">
    <vt:lpwstr>1033-11.2.0.11537</vt:lpwstr>
  </property>
</Properties>
</file>